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1" d="100"/>
          <a:sy n="61" d="100"/>
        </p:scale>
        <p:origin x="-1512" y="-128"/>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3-20T10:33:54.556" idx="1">
    <p:pos x="6330" y="3532"/>
    <p:text>See how we used transparent font to highlight step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1143000" y="685800"/>
            <a:ext cx="4572000" cy="3429000"/>
          </a:xfrm>
          <a:prstGeom prst="rect">
            <a:avLst/>
          </a:prstGeom>
        </p:spPr>
        <p:txBody>
          <a:bodyPr/>
          <a:lstStyle/>
          <a:p>
            <a:endParaRPr/>
          </a:p>
        </p:txBody>
      </p:sp>
      <p:sp>
        <p:nvSpPr>
          <p:cNvPr id="217" name="Shape 2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9691815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1463959" y="3432813"/>
            <a:ext cx="21456081" cy="3869752"/>
          </a:xfrm>
          <a:prstGeom prst="rect">
            <a:avLst/>
          </a:prstGeom>
        </p:spPr>
        <p:txBody>
          <a:bodyPr anchor="t"/>
          <a:lstStyle>
            <a:lvl1pPr>
              <a:defRPr>
                <a:latin typeface="Montserrat-Bold"/>
                <a:ea typeface="Montserrat-Bold"/>
                <a:cs typeface="Montserrat-Bold"/>
                <a:sym typeface="Montserrat-Bold"/>
              </a:defRPr>
            </a:lvl1pPr>
          </a:lstStyle>
          <a:p>
            <a:r>
              <a:t>Texte du titre</a:t>
            </a:r>
          </a:p>
        </p:txBody>
      </p:sp>
      <p:sp>
        <p:nvSpPr>
          <p:cNvPr id="16" name="Shape 16"/>
          <p:cNvSpPr>
            <a:spLocks noGrp="1"/>
          </p:cNvSpPr>
          <p:nvPr>
            <p:ph type="body" sz="quarter" idx="1"/>
          </p:nvPr>
        </p:nvSpPr>
        <p:spPr>
          <a:xfrm>
            <a:off x="4833937" y="8197453"/>
            <a:ext cx="14716126" cy="2844385"/>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Shape 17"/>
          <p:cNvSpPr/>
          <p:nvPr/>
        </p:nvSpPr>
        <p:spPr>
          <a:xfrm>
            <a:off x="-54551" y="12917435"/>
            <a:ext cx="24475242" cy="848167"/>
          </a:xfrm>
          <a:prstGeom prst="rect">
            <a:avLst/>
          </a:prstGeom>
          <a:solidFill>
            <a:srgbClr val="140223"/>
          </a:solidFill>
          <a:ln w="12700">
            <a:miter lim="400000"/>
          </a:ln>
        </p:spPr>
        <p:txBody>
          <a:bodyPr lIns="71437" tIns="71437" rIns="71437" bIns="71437" anchor="ctr"/>
          <a:lstStyle/>
          <a:p>
            <a:pPr>
              <a:defRPr sz="3600"/>
            </a:pPr>
            <a:endParaRPr/>
          </a:p>
        </p:txBody>
      </p:sp>
      <p:pic>
        <p:nvPicPr>
          <p:cNvPr id="18" name="logo-texte-devoxx-france-400.png"/>
          <p:cNvPicPr>
            <a:picLocks noChangeAspect="1"/>
          </p:cNvPicPr>
          <p:nvPr/>
        </p:nvPicPr>
        <p:blipFill>
          <a:blip r:embed="rId3">
            <a:extLst/>
          </a:blip>
          <a:stretch>
            <a:fillRect/>
          </a:stretch>
        </p:blipFill>
        <p:spPr>
          <a:xfrm>
            <a:off x="18445397" y="12975966"/>
            <a:ext cx="5968196" cy="731105"/>
          </a:xfrm>
          <a:prstGeom prst="rect">
            <a:avLst/>
          </a:prstGeom>
          <a:ln w="12700">
            <a:miter lim="400000"/>
          </a:ln>
        </p:spPr>
      </p:pic>
      <p:sp>
        <p:nvSpPr>
          <p:cNvPr id="19" name="Shape 19"/>
          <p:cNvSpPr/>
          <p:nvPr/>
        </p:nvSpPr>
        <p:spPr>
          <a:xfrm>
            <a:off x="243933" y="13079580"/>
            <a:ext cx="1664088"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re - Haut">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7"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20" name="Shape 120"/>
          <p:cNvSpPr>
            <a:spLocks noGrp="1"/>
          </p:cNvSpPr>
          <p:nvPr>
            <p:ph type="title"/>
          </p:nvPr>
        </p:nvSpPr>
        <p:spPr>
          <a:xfrm>
            <a:off x="4387453" y="5469666"/>
            <a:ext cx="15609094" cy="3036095"/>
          </a:xfrm>
          <a:prstGeom prst="rect">
            <a:avLst/>
          </a:prstGeom>
        </p:spPr>
        <p:txBody>
          <a:bodyPr/>
          <a:lstStyle/>
          <a:p>
            <a:r>
              <a:rPr dirty="0"/>
              <a:t>Texte du titre</a:t>
            </a:r>
          </a:p>
        </p:txBody>
      </p:sp>
      <p:pic>
        <p:nvPicPr>
          <p:cNvPr id="122"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23" name="Shape 123"/>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re et puces">
    <p:bg>
      <p:bgPr>
        <a:solidFill>
          <a:srgbClr val="140223"/>
        </a:solidFill>
        <a:effectLst/>
      </p:bgPr>
    </p:bg>
    <p:spTree>
      <p:nvGrpSpPr>
        <p:cNvPr id="1" name=""/>
        <p:cNvGrpSpPr/>
        <p:nvPr/>
      </p:nvGrpSpPr>
      <p:grpSpPr>
        <a:xfrm>
          <a:off x="0" y="0"/>
          <a:ext cx="0" cy="0"/>
          <a:chOff x="0" y="0"/>
          <a:chExt cx="0" cy="0"/>
        </a:xfrm>
      </p:grpSpPr>
      <p:sp>
        <p:nvSpPr>
          <p:cNvPr id="8"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31" name="Shape 131"/>
          <p:cNvSpPr>
            <a:spLocks noGrp="1"/>
          </p:cNvSpPr>
          <p:nvPr>
            <p:ph type="title"/>
          </p:nvPr>
        </p:nvSpPr>
        <p:spPr>
          <a:xfrm>
            <a:off x="4387453" y="357187"/>
            <a:ext cx="15609094" cy="3036095"/>
          </a:xfrm>
          <a:prstGeom prst="rect">
            <a:avLst/>
          </a:prstGeom>
        </p:spPr>
        <p:txBody>
          <a:bodyPr/>
          <a:lstStyle/>
          <a:p>
            <a:r>
              <a:t>Texte du titre</a:t>
            </a:r>
          </a:p>
        </p:txBody>
      </p:sp>
      <p:sp>
        <p:nvSpPr>
          <p:cNvPr id="132" name="Shape 132"/>
          <p:cNvSpPr>
            <a:spLocks noGrp="1"/>
          </p:cNvSpPr>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pic>
        <p:nvPicPr>
          <p:cNvPr id="134"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35" name="Shape 135"/>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re, puces et photo">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9"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43" name="Shape 143"/>
          <p:cNvSpPr>
            <a:spLocks noGrp="1"/>
          </p:cNvSpPr>
          <p:nvPr>
            <p:ph type="pic" sz="half" idx="13"/>
          </p:nvPr>
        </p:nvSpPr>
        <p:spPr>
          <a:xfrm>
            <a:off x="13571690" y="3540854"/>
            <a:ext cx="9806933" cy="9007414"/>
          </a:xfrm>
          <a:prstGeom prst="rect">
            <a:avLst/>
          </a:prstGeom>
        </p:spPr>
        <p:txBody>
          <a:bodyPr lIns="91439" tIns="45719" rIns="91439" bIns="45719">
            <a:noAutofit/>
          </a:bodyPr>
          <a:lstStyle/>
          <a:p>
            <a:endParaRPr/>
          </a:p>
        </p:txBody>
      </p:sp>
      <p:sp>
        <p:nvSpPr>
          <p:cNvPr id="144" name="Shape 144"/>
          <p:cNvSpPr>
            <a:spLocks noGrp="1"/>
          </p:cNvSpPr>
          <p:nvPr>
            <p:ph type="title"/>
          </p:nvPr>
        </p:nvSpPr>
        <p:spPr>
          <a:xfrm>
            <a:off x="4387453" y="357187"/>
            <a:ext cx="15609094" cy="3036095"/>
          </a:xfrm>
          <a:prstGeom prst="rect">
            <a:avLst/>
          </a:prstGeom>
        </p:spPr>
        <p:txBody>
          <a:bodyPr/>
          <a:lstStyle/>
          <a:p>
            <a:r>
              <a:t>Texte du titre</a:t>
            </a:r>
          </a:p>
        </p:txBody>
      </p:sp>
      <p:sp>
        <p:nvSpPr>
          <p:cNvPr id="145" name="Shape 145"/>
          <p:cNvSpPr>
            <a:spLocks noGrp="1"/>
          </p:cNvSpPr>
          <p:nvPr>
            <p:ph type="body" sz="half" idx="1"/>
          </p:nvPr>
        </p:nvSpPr>
        <p:spPr>
          <a:xfrm>
            <a:off x="2692769" y="3540854"/>
            <a:ext cx="9195622" cy="8942850"/>
          </a:xfrm>
          <a:prstGeom prst="rect">
            <a:avLst/>
          </a:prstGeom>
        </p:spPr>
        <p:txBody>
          <a:bodyPr anchor="ctr"/>
          <a:lstStyle>
            <a:lvl1pPr marL="465364" indent="-465364">
              <a:spcBef>
                <a:spcPts val="4500"/>
              </a:spcBef>
              <a:buSzPct val="75000"/>
              <a:buChar char="•"/>
              <a:defRPr sz="3800"/>
            </a:lvl1pPr>
            <a:lvl2pPr marL="808264" indent="-465364">
              <a:spcBef>
                <a:spcPts val="4500"/>
              </a:spcBef>
              <a:buSzPct val="75000"/>
              <a:buChar char="•"/>
              <a:defRPr sz="3800"/>
            </a:lvl2pPr>
            <a:lvl3pPr marL="1354364" indent="-465364">
              <a:spcBef>
                <a:spcPts val="4500"/>
              </a:spcBef>
              <a:buSzPct val="75000"/>
              <a:buChar char="•"/>
              <a:defRPr sz="3800"/>
            </a:lvl3pPr>
            <a:lvl4pPr marL="1798864" indent="-465364">
              <a:spcBef>
                <a:spcPts val="4500"/>
              </a:spcBef>
              <a:buSzPct val="75000"/>
              <a:buChar char="•"/>
              <a:defRPr sz="3800"/>
            </a:lvl4pPr>
            <a:lvl5pPr marL="2243364" indent="-465364">
              <a:spcBef>
                <a:spcPts val="4500"/>
              </a:spcBef>
              <a:buSzPct val="75000"/>
              <a:buChar char="•"/>
              <a:defRPr sz="3800"/>
            </a:lvl5pPr>
          </a:lstStyle>
          <a:p>
            <a:r>
              <a:t>Texte niveau 1</a:t>
            </a:r>
          </a:p>
          <a:p>
            <a:pPr lvl="1"/>
            <a:r>
              <a:t>Texte niveau 2</a:t>
            </a:r>
          </a:p>
          <a:p>
            <a:pPr lvl="2"/>
            <a:r>
              <a:t>Texte niveau 3</a:t>
            </a:r>
          </a:p>
          <a:p>
            <a:pPr lvl="3"/>
            <a:r>
              <a:t>Texte niveau 4</a:t>
            </a:r>
          </a:p>
          <a:p>
            <a:pPr lvl="4"/>
            <a:r>
              <a:t>Texte niveau 5</a:t>
            </a:r>
          </a:p>
        </p:txBody>
      </p:sp>
      <p:pic>
        <p:nvPicPr>
          <p:cNvPr id="147"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48" name="Shape 14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uces">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7"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56" name="Shape 156"/>
          <p:cNvSpPr>
            <a:spLocks noGrp="1"/>
          </p:cNvSpPr>
          <p:nvPr>
            <p:ph type="body" idx="1"/>
          </p:nvPr>
        </p:nvSpPr>
        <p:spPr>
          <a:xfrm>
            <a:off x="4387453" y="1785937"/>
            <a:ext cx="15609094" cy="10144126"/>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pic>
        <p:nvPicPr>
          <p:cNvPr id="15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59" name="Shape 15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 photos">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9"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67" name="Shape 167"/>
          <p:cNvSpPr>
            <a:spLocks noGrp="1"/>
          </p:cNvSpPr>
          <p:nvPr>
            <p:ph type="pic" sz="quarter" idx="13"/>
          </p:nvPr>
        </p:nvSpPr>
        <p:spPr>
          <a:xfrm>
            <a:off x="12513468" y="6983015"/>
            <a:ext cx="11115297" cy="5482829"/>
          </a:xfrm>
          <a:prstGeom prst="rect">
            <a:avLst/>
          </a:prstGeom>
        </p:spPr>
        <p:txBody>
          <a:bodyPr lIns="91439" tIns="45719" rIns="91439" bIns="45719">
            <a:noAutofit/>
          </a:bodyPr>
          <a:lstStyle/>
          <a:p>
            <a:endParaRPr/>
          </a:p>
        </p:txBody>
      </p:sp>
      <p:sp>
        <p:nvSpPr>
          <p:cNvPr id="168" name="Shape 168"/>
          <p:cNvSpPr>
            <a:spLocks noGrp="1"/>
          </p:cNvSpPr>
          <p:nvPr>
            <p:ph type="pic" sz="quarter" idx="14"/>
          </p:nvPr>
        </p:nvSpPr>
        <p:spPr>
          <a:xfrm>
            <a:off x="12513468" y="892968"/>
            <a:ext cx="11115297" cy="5482829"/>
          </a:xfrm>
          <a:prstGeom prst="rect">
            <a:avLst/>
          </a:prstGeom>
        </p:spPr>
        <p:txBody>
          <a:bodyPr lIns="91439" tIns="45719" rIns="91439" bIns="45719">
            <a:noAutofit/>
          </a:bodyPr>
          <a:lstStyle/>
          <a:p>
            <a:endParaRPr/>
          </a:p>
        </p:txBody>
      </p:sp>
      <p:sp>
        <p:nvSpPr>
          <p:cNvPr id="169" name="Shape 169"/>
          <p:cNvSpPr>
            <a:spLocks noGrp="1"/>
          </p:cNvSpPr>
          <p:nvPr>
            <p:ph type="pic" sz="half" idx="15"/>
          </p:nvPr>
        </p:nvSpPr>
        <p:spPr>
          <a:xfrm>
            <a:off x="634975" y="892968"/>
            <a:ext cx="11253416" cy="11572876"/>
          </a:xfrm>
          <a:prstGeom prst="rect">
            <a:avLst/>
          </a:prstGeom>
        </p:spPr>
        <p:txBody>
          <a:bodyPr lIns="91439" tIns="45719" rIns="91439" bIns="45719">
            <a:noAutofit/>
          </a:bodyPr>
          <a:lstStyle/>
          <a:p>
            <a:endParaRPr/>
          </a:p>
        </p:txBody>
      </p:sp>
      <p:pic>
        <p:nvPicPr>
          <p:cNvPr id="171"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72" name="Shape 17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3" name="Shape 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itation">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8"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80" name="Shape 180"/>
          <p:cNvSpPr>
            <a:spLocks noGrp="1"/>
          </p:cNvSpPr>
          <p:nvPr>
            <p:ph type="body" sz="quarter" idx="13"/>
          </p:nvPr>
        </p:nvSpPr>
        <p:spPr>
          <a:xfrm>
            <a:off x="4833937" y="8947546"/>
            <a:ext cx="14716126" cy="660798"/>
          </a:xfrm>
          <a:prstGeom prst="rect">
            <a:avLst/>
          </a:prstGeom>
        </p:spPr>
        <p:txBody>
          <a:bodyPr>
            <a:spAutoFit/>
          </a:bodyPr>
          <a:lstStyle>
            <a:lvl1pPr algn="ctr">
              <a:spcBef>
                <a:spcPts val="0"/>
              </a:spcBef>
              <a:defRPr sz="3200" i="1">
                <a:latin typeface="Helvetica Light"/>
                <a:ea typeface="Helvetica Light"/>
                <a:cs typeface="Helvetica Light"/>
                <a:sym typeface="Helvetica Light"/>
              </a:defRPr>
            </a:lvl1pPr>
          </a:lstStyle>
          <a:p>
            <a:r>
              <a:t>-Gilles Allain</a:t>
            </a:r>
          </a:p>
        </p:txBody>
      </p:sp>
      <p:sp>
        <p:nvSpPr>
          <p:cNvPr id="181" name="Shape 181"/>
          <p:cNvSpPr>
            <a:spLocks noGrp="1"/>
          </p:cNvSpPr>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r>
              <a:t>« Saisissez une citation ici. » </a:t>
            </a:r>
          </a:p>
        </p:txBody>
      </p:sp>
      <p:pic>
        <p:nvPicPr>
          <p:cNvPr id="183"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84" name="Shape 184"/>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85" name="Shape 1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000000"/>
        </a:solidFill>
        <a:effectLst/>
      </p:bgPr>
    </p:bg>
    <p:spTree>
      <p:nvGrpSpPr>
        <p:cNvPr id="1" name=""/>
        <p:cNvGrpSpPr/>
        <p:nvPr/>
      </p:nvGrpSpPr>
      <p:grpSpPr>
        <a:xfrm>
          <a:off x="0" y="0"/>
          <a:ext cx="0" cy="0"/>
          <a:chOff x="0" y="0"/>
          <a:chExt cx="0" cy="0"/>
        </a:xfrm>
      </p:grpSpPr>
      <p:sp>
        <p:nvSpPr>
          <p:cNvPr id="192" name="Shape 192"/>
          <p:cNvSpPr>
            <a:spLocks noGrp="1"/>
          </p:cNvSpPr>
          <p:nvPr>
            <p:ph type="pic" idx="13"/>
          </p:nvPr>
        </p:nvSpPr>
        <p:spPr>
          <a:xfrm>
            <a:off x="3043535" y="0"/>
            <a:ext cx="18288001" cy="13716000"/>
          </a:xfrm>
          <a:prstGeom prst="rect">
            <a:avLst/>
          </a:prstGeom>
        </p:spPr>
        <p:txBody>
          <a:bodyPr lIns="91439" tIns="45719" rIns="91439" bIns="45719">
            <a:noAutofit/>
          </a:bodyPr>
          <a:lstStyle/>
          <a:p>
            <a:endParaRPr/>
          </a:p>
        </p:txBody>
      </p:sp>
      <p:sp>
        <p:nvSpPr>
          <p:cNvPr id="193" name="Shape 19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140223"/>
            </a:gs>
            <a:gs pos="100000">
              <a:srgbClr val="D837E5"/>
            </a:gs>
          </a:gsLst>
          <a:lin ang="16200000" scaled="0"/>
        </a:grad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140223"/>
            </a:gs>
            <a:gs pos="100000">
              <a:srgbClr val="D837E5"/>
            </a:gs>
          </a:gsLst>
          <a:lin ang="16200000" scaled="0"/>
        </a:gradFill>
        <a:effectLst/>
      </p:bgPr>
    </p:bg>
    <p:spTree>
      <p:nvGrpSpPr>
        <p:cNvPr id="1" name=""/>
        <p:cNvGrpSpPr/>
        <p:nvPr/>
      </p:nvGrpSpPr>
      <p:grpSpPr>
        <a:xfrm>
          <a:off x="0" y="0"/>
          <a:ext cx="0" cy="0"/>
          <a:chOff x="0" y="0"/>
          <a:chExt cx="0" cy="0"/>
        </a:xfrm>
      </p:grpSpPr>
      <p:sp>
        <p:nvSpPr>
          <p:cNvPr id="6"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pic>
        <p:nvPicPr>
          <p:cNvPr id="208" name="logo-texte-devoxx-france-400.png"/>
          <p:cNvPicPr>
            <a:picLocks noChangeAspect="1"/>
          </p:cNvPicPr>
          <p:nvPr/>
        </p:nvPicPr>
        <p:blipFill>
          <a:blip r:embed="rId3">
            <a:extLst/>
          </a:blip>
          <a:stretch>
            <a:fillRect/>
          </a:stretch>
        </p:blipFill>
        <p:spPr>
          <a:xfrm>
            <a:off x="5314956" y="6015562"/>
            <a:ext cx="13754088" cy="1684876"/>
          </a:xfrm>
          <a:prstGeom prst="rect">
            <a:avLst/>
          </a:prstGeom>
          <a:ln w="12700">
            <a:miter lim="400000"/>
          </a:ln>
        </p:spPr>
      </p:pic>
      <p:sp>
        <p:nvSpPr>
          <p:cNvPr id="209" name="Shape 20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10" name="Shape 2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7" name="Shape 27"/>
          <p:cNvSpPr/>
          <p:nvPr/>
        </p:nvSpPr>
        <p:spPr>
          <a:xfrm>
            <a:off x="-54551" y="12917434"/>
            <a:ext cx="24475242" cy="848168"/>
          </a:xfrm>
          <a:prstGeom prst="rect">
            <a:avLst/>
          </a:prstGeom>
          <a:solidFill>
            <a:srgbClr val="140223"/>
          </a:solidFill>
          <a:ln w="12700">
            <a:miter lim="400000"/>
          </a:ln>
        </p:spPr>
        <p:txBody>
          <a:bodyPr lIns="71437" tIns="71437" rIns="71437" bIns="71437" anchor="ctr"/>
          <a:lstStyle/>
          <a:p>
            <a:pPr>
              <a:defRPr sz="3600"/>
            </a:pPr>
            <a:endParaRPr/>
          </a:p>
        </p:txBody>
      </p:sp>
      <p:pic>
        <p:nvPicPr>
          <p:cNvPr id="2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9" name="Shape 2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a:p>
        </p:txBody>
      </p:sp>
      <p:sp>
        <p:nvSpPr>
          <p:cNvPr id="31" name="Shape 31"/>
          <p:cNvSpPr>
            <a:spLocks noGrp="1"/>
          </p:cNvSpPr>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n-lt"/>
                <a:ea typeface="+mn-ea"/>
                <a:cs typeface="+mn-cs"/>
                <a:sym typeface="Montserrat Semi Bold"/>
              </a:defRPr>
            </a:lvl1pPr>
            <a:lvl2pPr>
              <a:spcBef>
                <a:spcPts val="0"/>
              </a:spcBef>
              <a:defRPr sz="6600">
                <a:solidFill>
                  <a:srgbClr val="FBFCFF"/>
                </a:solidFill>
                <a:latin typeface="+mn-lt"/>
                <a:ea typeface="+mn-ea"/>
                <a:cs typeface="+mn-cs"/>
                <a:sym typeface="Montserrat Semi Bold"/>
              </a:defRPr>
            </a:lvl2pPr>
            <a:lvl3pPr>
              <a:spcBef>
                <a:spcPts val="0"/>
              </a:spcBef>
              <a:defRPr sz="5000">
                <a:solidFill>
                  <a:srgbClr val="FBFCFF"/>
                </a:solidFill>
                <a:latin typeface="+mn-lt"/>
                <a:ea typeface="+mn-ea"/>
                <a:cs typeface="+mn-cs"/>
                <a:sym typeface="Montserrat Semi Bold"/>
              </a:defRPr>
            </a:lvl3pPr>
            <a:lvl4pPr>
              <a:spcBef>
                <a:spcPts val="0"/>
              </a:spcBef>
              <a:defRPr>
                <a:solidFill>
                  <a:srgbClr val="FBFCFF"/>
                </a:solidFill>
                <a:latin typeface="+mn-lt"/>
                <a:ea typeface="+mn-ea"/>
                <a:cs typeface="+mn-cs"/>
                <a:sym typeface="Montserrat Semi Bold"/>
              </a:defRPr>
            </a:lvl4pPr>
            <a:lvl5pPr>
              <a:spcBef>
                <a:spcPts val="0"/>
              </a:spcBef>
              <a:defRPr>
                <a:solidFill>
                  <a:srgbClr val="FBFCFF"/>
                </a:solidFill>
                <a:latin typeface="+mn-lt"/>
                <a:ea typeface="+mn-ea"/>
                <a:cs typeface="+mn-cs"/>
                <a:sym typeface="Montserrat Semi Bold"/>
              </a:defRPr>
            </a:lvl5pPr>
          </a:lstStyle>
          <a:p>
            <a:r>
              <a:t>Texte niveau 1</a:t>
            </a:r>
          </a:p>
          <a:p>
            <a:pPr lvl="1"/>
            <a:r>
              <a:t>Texte niveau 2</a:t>
            </a:r>
          </a:p>
          <a:p>
            <a:pPr lvl="2"/>
            <a:r>
              <a:t>Texte niveau 3</a:t>
            </a:r>
          </a:p>
          <a:p>
            <a:pPr lvl="3"/>
            <a:r>
              <a:t>Texte niveau 4</a:t>
            </a:r>
          </a:p>
          <a:p>
            <a:pPr lvl="4"/>
            <a:r>
              <a:t>Texte niveau 5</a:t>
            </a:r>
          </a:p>
        </p:txBody>
      </p:sp>
      <p:sp>
        <p:nvSpPr>
          <p:cNvPr id="32" name="Shape 32"/>
          <p:cNvSpPr>
            <a:spLocks noGrp="1"/>
          </p:cNvSpPr>
          <p:nvPr>
            <p:ph type="title"/>
          </p:nvPr>
        </p:nvSpPr>
        <p:spPr>
          <a:xfrm>
            <a:off x="2366919" y="3483933"/>
            <a:ext cx="19632303" cy="1976271"/>
          </a:xfrm>
          <a:prstGeom prst="rect">
            <a:avLst/>
          </a:prstGeom>
        </p:spPr>
        <p:txBody>
          <a:bodyPr anchor="b"/>
          <a:lstStyle>
            <a:lvl1pPr>
              <a:defRPr>
                <a:latin typeface="Montserrat-Bold"/>
                <a:ea typeface="Montserrat-Bold"/>
                <a:cs typeface="Montserrat-Bold"/>
                <a:sym typeface="Montserrat-Bold"/>
              </a:defRPr>
            </a:lvl1pPr>
          </a:lstStyle>
          <a:p>
            <a:r>
              <a:t>Texte du titre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hape 39"/>
          <p:cNvSpPr>
            <a:spLocks noGrp="1"/>
          </p:cNvSpPr>
          <p:nvPr>
            <p:ph type="pic" idx="13"/>
          </p:nvPr>
        </p:nvSpPr>
        <p:spPr>
          <a:xfrm>
            <a:off x="4659907" y="2299692"/>
            <a:ext cx="15064011" cy="9116661"/>
          </a:xfrm>
          <a:prstGeom prst="rect">
            <a:avLst/>
          </a:prstGeom>
        </p:spPr>
        <p:txBody>
          <a:bodyPr lIns="91439" tIns="45719" rIns="91439" bIns="45719">
            <a:noAutofit/>
          </a:bodyPr>
          <a:lstStyle/>
          <a:p>
            <a:endParaRPr/>
          </a:p>
        </p:txBody>
      </p:sp>
      <p:sp>
        <p:nvSpPr>
          <p:cNvPr id="40" name="Shape 40"/>
          <p:cNvSpPr>
            <a:spLocks noGrp="1"/>
          </p:cNvSpPr>
          <p:nvPr>
            <p:ph type="title"/>
          </p:nvPr>
        </p:nvSpPr>
        <p:spPr>
          <a:xfrm>
            <a:off x="3125692" y="353133"/>
            <a:ext cx="16626103" cy="1690154"/>
          </a:xfrm>
          <a:prstGeom prst="rect">
            <a:avLst/>
          </a:prstGeom>
        </p:spPr>
        <p:txBody>
          <a:bodyPr/>
          <a:lstStyle/>
          <a:p>
            <a:r>
              <a:t>Texte du titre</a:t>
            </a:r>
          </a:p>
        </p:txBody>
      </p:sp>
      <p:sp>
        <p:nvSpPr>
          <p:cNvPr id="41" name="Shape 41"/>
          <p:cNvSpPr>
            <a:spLocks noGrp="1"/>
          </p:cNvSpPr>
          <p:nvPr>
            <p:ph type="body" sz="quarter" idx="1"/>
          </p:nvPr>
        </p:nvSpPr>
        <p:spPr>
          <a:xfrm>
            <a:off x="4833937" y="11328367"/>
            <a:ext cx="14716126" cy="2000251"/>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
        <p:nvSpPr>
          <p:cNvPr id="43" name="Shape 43"/>
          <p:cNvSpPr/>
          <p:nvPr/>
        </p:nvSpPr>
        <p:spPr>
          <a:xfrm>
            <a:off x="11372850" y="6405562"/>
            <a:ext cx="1638301" cy="904876"/>
          </a:xfrm>
          <a:prstGeom prst="rect">
            <a:avLst/>
          </a:prstGeom>
          <a:ln w="12700">
            <a:miter lim="400000"/>
          </a:ln>
        </p:spPr>
        <p:txBody>
          <a:bodyPr wrap="none" lIns="71437" tIns="71437" rIns="71437" bIns="71437" anchor="ctr">
            <a:spAutoFit/>
          </a:bodyPr>
          <a:lstStyle/>
          <a:p>
            <a:endParaRPr/>
          </a:p>
        </p:txBody>
      </p:sp>
      <p:pic>
        <p:nvPicPr>
          <p:cNvPr id="44"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45" name="Shape 45"/>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texte">
    <p:bg>
      <p:bgPr>
        <a:gradFill flip="none" rotWithShape="1">
          <a:gsLst>
            <a:gs pos="4900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Texte du titre</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
        <p:nvSpPr>
          <p:cNvPr id="54" name="Shape 54"/>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et texte vide">
    <p:spTree>
      <p:nvGrpSpPr>
        <p:cNvPr id="1" name=""/>
        <p:cNvGrpSpPr/>
        <p:nvPr/>
      </p:nvGrpSpPr>
      <p:grpSpPr>
        <a:xfrm>
          <a:off x="0" y="0"/>
          <a:ext cx="0" cy="0"/>
          <a:chOff x="0" y="0"/>
          <a:chExt cx="0" cy="0"/>
        </a:xfrm>
      </p:grpSpPr>
      <p:sp>
        <p:nvSpPr>
          <p:cNvPr id="9"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61" name="Shape 61"/>
          <p:cNvSpPr/>
          <p:nvPr/>
        </p:nvSpPr>
        <p:spPr>
          <a:xfrm>
            <a:off x="-4949" y="2081513"/>
            <a:ext cx="24418542" cy="210826"/>
          </a:xfrm>
          <a:prstGeom prst="rect">
            <a:avLst/>
          </a:prstGeom>
          <a:blipFill>
            <a:blip r:embed="rId3"/>
          </a:blipFill>
          <a:ln w="12700">
            <a:miter lim="400000"/>
          </a:ln>
        </p:spPr>
        <p:txBody>
          <a:bodyPr lIns="71437" tIns="71437" rIns="71437" bIns="71437" anchor="ctr"/>
          <a:lstStyle/>
          <a:p>
            <a:pPr>
              <a:defRPr sz="3600"/>
            </a:pPr>
            <a:endParaRPr/>
          </a:p>
        </p:txBody>
      </p:sp>
      <p:pic>
        <p:nvPicPr>
          <p:cNvPr id="63" name="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64" name="Shape 64"/>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
        <p:nvSpPr>
          <p:cNvPr id="66" name="Shape 66"/>
          <p:cNvSpPr>
            <a:spLocks noGrp="1"/>
          </p:cNvSpPr>
          <p:nvPr>
            <p:ph type="title"/>
          </p:nvPr>
        </p:nvSpPr>
        <p:spPr>
          <a:xfrm>
            <a:off x="2827677" y="202060"/>
            <a:ext cx="18256531" cy="1786067"/>
          </a:xfrm>
          <a:prstGeom prst="rect">
            <a:avLst/>
          </a:prstGeom>
        </p:spPr>
        <p:txBody>
          <a:bodyPr/>
          <a:lstStyle/>
          <a:p>
            <a:r>
              <a:t>Texte du titre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de">
    <p:spTree>
      <p:nvGrpSpPr>
        <p:cNvPr id="1" name=""/>
        <p:cNvGrpSpPr/>
        <p:nvPr/>
      </p:nvGrpSpPr>
      <p:grpSpPr>
        <a:xfrm>
          <a:off x="0" y="0"/>
          <a:ext cx="0" cy="0"/>
          <a:chOff x="0" y="0"/>
          <a:chExt cx="0" cy="0"/>
        </a:xfrm>
      </p:grpSpPr>
      <p:sp>
        <p:nvSpPr>
          <p:cNvPr id="8"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73" name="Shape 73"/>
          <p:cNvSpPr>
            <a:spLocks noGrp="1"/>
          </p:cNvSpPr>
          <p:nvPr>
            <p:ph type="title"/>
          </p:nvPr>
        </p:nvSpPr>
        <p:spPr>
          <a:xfrm>
            <a:off x="3025465" y="333398"/>
            <a:ext cx="18333070" cy="1287829"/>
          </a:xfrm>
          <a:prstGeom prst="rect">
            <a:avLst/>
          </a:prstGeom>
          <a:solidFill>
            <a:srgbClr val="C11E53"/>
          </a:solidFill>
        </p:spPr>
        <p:txBody>
          <a:bodyPr/>
          <a:lstStyle>
            <a:lvl1pPr indent="506250" algn="l">
              <a:spcBef>
                <a:spcPts val="1600"/>
              </a:spcBef>
              <a:defRPr sz="6600">
                <a:latin typeface="+mn-lt"/>
                <a:ea typeface="+mn-ea"/>
                <a:cs typeface="+mn-cs"/>
                <a:sym typeface="Montserrat Semi Bold"/>
              </a:defRPr>
            </a:lvl1pPr>
          </a:lstStyle>
          <a:p>
            <a:r>
              <a:t>Texte du titre</a:t>
            </a:r>
          </a:p>
        </p:txBody>
      </p:sp>
      <p:sp>
        <p:nvSpPr>
          <p:cNvPr id="74" name="Shape 74"/>
          <p:cNvSpPr>
            <a:spLocks noGrp="1"/>
          </p:cNvSpPr>
          <p:nvPr>
            <p:ph type="body" idx="1"/>
          </p:nvPr>
        </p:nvSpPr>
        <p:spPr>
          <a:xfrm>
            <a:off x="3726656" y="2107406"/>
            <a:ext cx="16930689" cy="10323850"/>
          </a:xfrm>
          <a:prstGeom prst="rect">
            <a:avLst/>
          </a:prstGeom>
        </p:spPr>
        <p:txBody>
          <a:bodyPr/>
          <a:lstStyle>
            <a:lvl1pPr>
              <a:defRPr sz="3200">
                <a:latin typeface="Courier"/>
                <a:ea typeface="Courier"/>
                <a:cs typeface="Courier"/>
                <a:sym typeface="Courier"/>
              </a:defRPr>
            </a:lvl1pPr>
            <a:lvl2pPr>
              <a:defRPr sz="3200">
                <a:latin typeface="Courier"/>
                <a:ea typeface="Courier"/>
                <a:cs typeface="Courier"/>
                <a:sym typeface="Courier"/>
              </a:defRPr>
            </a:lvl2pPr>
            <a:lvl3pPr>
              <a:defRPr sz="3200">
                <a:latin typeface="Courier"/>
                <a:ea typeface="Courier"/>
                <a:cs typeface="Courier"/>
                <a:sym typeface="Courier"/>
              </a:defRPr>
            </a:lvl3pPr>
            <a:lvl4pPr>
              <a:defRPr sz="3200">
                <a:latin typeface="Courier"/>
                <a:ea typeface="Courier"/>
                <a:cs typeface="Courier"/>
                <a:sym typeface="Courier"/>
              </a:defRPr>
            </a:lvl4pPr>
            <a:lvl5pPr>
              <a:defRPr sz="3200">
                <a:latin typeface="Courier"/>
                <a:ea typeface="Courier"/>
                <a:cs typeface="Courier"/>
                <a:sym typeface="Courier"/>
              </a:defRPr>
            </a:lvl5pPr>
          </a:lstStyle>
          <a:p>
            <a:r>
              <a:t>Texte niveau 1</a:t>
            </a:r>
          </a:p>
          <a:p>
            <a:pPr lvl="1"/>
            <a:r>
              <a:t>Texte niveau 2</a:t>
            </a:r>
          </a:p>
          <a:p>
            <a:pPr lvl="2"/>
            <a:r>
              <a:t>Texte niveau 3</a:t>
            </a:r>
          </a:p>
          <a:p>
            <a:pPr lvl="3"/>
            <a:r>
              <a:t>Texte niveau 4</a:t>
            </a:r>
          </a:p>
          <a:p>
            <a:pPr lvl="4"/>
            <a:r>
              <a:t>Texte niveau 5</a:t>
            </a:r>
          </a:p>
        </p:txBody>
      </p:sp>
      <p:pic>
        <p:nvPicPr>
          <p:cNvPr id="76"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77" name="Shape 7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rgbClr val="140223"/>
        </a:solidFill>
        <a:effectLst/>
      </p:bgPr>
    </p:bg>
    <p:spTree>
      <p:nvGrpSpPr>
        <p:cNvPr id="1" name=""/>
        <p:cNvGrpSpPr/>
        <p:nvPr/>
      </p:nvGrpSpPr>
      <p:grpSpPr>
        <a:xfrm>
          <a:off x="0" y="0"/>
          <a:ext cx="0" cy="0"/>
          <a:chOff x="0" y="0"/>
          <a:chExt cx="0" cy="0"/>
        </a:xfrm>
      </p:grpSpPr>
      <p:sp>
        <p:nvSpPr>
          <p:cNvPr id="7"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85" name="Shape 85"/>
          <p:cNvSpPr>
            <a:spLocks noGrp="1"/>
          </p:cNvSpPr>
          <p:nvPr>
            <p:ph type="title"/>
          </p:nvPr>
        </p:nvSpPr>
        <p:spPr>
          <a:xfrm>
            <a:off x="1355816" y="3438815"/>
            <a:ext cx="21672368" cy="6838370"/>
          </a:xfrm>
          <a:prstGeom prst="rect">
            <a:avLst/>
          </a:prstGeom>
        </p:spPr>
        <p:txBody>
          <a:bodyPr/>
          <a:lstStyle/>
          <a:p>
            <a:r>
              <a:t>Texte du titre</a:t>
            </a:r>
          </a:p>
        </p:txBody>
      </p:sp>
      <p:pic>
        <p:nvPicPr>
          <p:cNvPr id="87"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88" name="Shape 8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re - Centré degradé deux">
    <p:bg>
      <p:bgPr>
        <a:gradFill flip="none" rotWithShape="1">
          <a:gsLst>
            <a:gs pos="26392">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7"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96" name="Shape 96"/>
          <p:cNvSpPr>
            <a:spLocks noGrp="1"/>
          </p:cNvSpPr>
          <p:nvPr>
            <p:ph type="title"/>
          </p:nvPr>
        </p:nvSpPr>
        <p:spPr>
          <a:xfrm>
            <a:off x="4833937" y="4536281"/>
            <a:ext cx="14716126" cy="4643438"/>
          </a:xfrm>
          <a:prstGeom prst="rect">
            <a:avLst/>
          </a:prstGeom>
        </p:spPr>
        <p:txBody>
          <a:bodyPr/>
          <a:lstStyle/>
          <a:p>
            <a:r>
              <a:t>Texte du titre</a:t>
            </a: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pic>
        <p:nvPicPr>
          <p:cNvPr id="99"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00" name="Shape 100"/>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Verticale">
    <p:bg>
      <p:bgPr>
        <a:gradFill flip="none" rotWithShape="1">
          <a:gsLst>
            <a:gs pos="0">
              <a:srgbClr val="140223"/>
            </a:gs>
            <a:gs pos="100000">
              <a:srgbClr val="380B4C"/>
            </a:gs>
          </a:gsLst>
          <a:lin ang="12903788" scaled="0"/>
        </a:gradFill>
        <a:effectLst/>
      </p:bgPr>
    </p:bg>
    <p:spTree>
      <p:nvGrpSpPr>
        <p:cNvPr id="1" name=""/>
        <p:cNvGrpSpPr/>
        <p:nvPr/>
      </p:nvGrpSpPr>
      <p:grpSpPr>
        <a:xfrm>
          <a:off x="0" y="0"/>
          <a:ext cx="0" cy="0"/>
          <a:chOff x="0" y="0"/>
          <a:chExt cx="0" cy="0"/>
        </a:xfrm>
      </p:grpSpPr>
      <p:sp>
        <p:nvSpPr>
          <p:cNvPr id="9" name="Shape 3"/>
          <p:cNvSpPr/>
          <p:nvPr userDrawn="1"/>
        </p:nvSpPr>
        <p:spPr>
          <a:xfrm>
            <a:off x="-4949" y="12917435"/>
            <a:ext cx="24393896" cy="848167"/>
          </a:xfrm>
          <a:prstGeom prst="rect">
            <a:avLst/>
          </a:prstGeom>
          <a:blipFill rotWithShape="1">
            <a:blip r:embed="rId2"/>
            <a:srcRect/>
            <a:stretch>
              <a:fillRect t="-64594" b="-64594"/>
            </a:stretch>
          </a:blipFill>
          <a:ln w="12700">
            <a:miter lim="400000"/>
          </a:ln>
        </p:spPr>
        <p:txBody>
          <a:bodyPr lIns="71437" tIns="71437" rIns="71437" bIns="71437" anchor="ctr"/>
          <a:lstStyle/>
          <a:p>
            <a:pPr>
              <a:defRPr sz="3600"/>
            </a:pPr>
            <a:endParaRPr/>
          </a:p>
        </p:txBody>
      </p:sp>
      <p:sp>
        <p:nvSpPr>
          <p:cNvPr id="107" name="Shape 107"/>
          <p:cNvSpPr>
            <a:spLocks noGrp="1"/>
          </p:cNvSpPr>
          <p:nvPr>
            <p:ph type="pic" sz="half" idx="13"/>
          </p:nvPr>
        </p:nvSpPr>
        <p:spPr>
          <a:xfrm>
            <a:off x="12495608" y="898481"/>
            <a:ext cx="11190881" cy="11555016"/>
          </a:xfrm>
          <a:prstGeom prst="rect">
            <a:avLst/>
          </a:prstGeom>
          <a:ln w="101600">
            <a:solidFill>
              <a:srgbClr val="FFFFFF"/>
            </a:solidFill>
          </a:ln>
        </p:spPr>
        <p:txBody>
          <a:bodyPr lIns="91439" tIns="45719" rIns="91439" bIns="45719">
            <a:noAutofit/>
          </a:bodyPr>
          <a:lstStyle/>
          <a:p>
            <a:endParaRPr/>
          </a:p>
        </p:txBody>
      </p:sp>
      <p:sp>
        <p:nvSpPr>
          <p:cNvPr id="108" name="Shape 108"/>
          <p:cNvSpPr>
            <a:spLocks noGrp="1"/>
          </p:cNvSpPr>
          <p:nvPr>
            <p:ph type="title"/>
          </p:nvPr>
        </p:nvSpPr>
        <p:spPr>
          <a:xfrm>
            <a:off x="1058292" y="892968"/>
            <a:ext cx="10830099" cy="5607845"/>
          </a:xfrm>
          <a:prstGeom prst="rect">
            <a:avLst/>
          </a:prstGeom>
        </p:spPr>
        <p:txBody>
          <a:bodyPr anchor="b"/>
          <a:lstStyle/>
          <a:p>
            <a:r>
              <a:t>Texte du titre</a:t>
            </a:r>
          </a:p>
        </p:txBody>
      </p:sp>
      <p:sp>
        <p:nvSpPr>
          <p:cNvPr id="109" name="Shape 109"/>
          <p:cNvSpPr>
            <a:spLocks noGrp="1"/>
          </p:cNvSpPr>
          <p:nvPr>
            <p:ph type="body" sz="quarter" idx="1"/>
          </p:nvPr>
        </p:nvSpPr>
        <p:spPr>
          <a:xfrm>
            <a:off x="1058292" y="6697265"/>
            <a:ext cx="10830099" cy="5786439"/>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rPr dirty="0"/>
              <a:t>Texte niveau 1</a:t>
            </a:r>
          </a:p>
          <a:p>
            <a:pPr lvl="1"/>
            <a:r>
              <a:rPr dirty="0"/>
              <a:t>Texte niveau 2</a:t>
            </a:r>
          </a:p>
          <a:p>
            <a:pPr lvl="2"/>
            <a:r>
              <a:rPr dirty="0"/>
              <a:t>Texte niveau 3</a:t>
            </a:r>
          </a:p>
          <a:p>
            <a:pPr lvl="3"/>
            <a:r>
              <a:rPr dirty="0"/>
              <a:t>Texte niveau 4</a:t>
            </a:r>
          </a:p>
          <a:p>
            <a:pPr lvl="4"/>
            <a:r>
              <a:rPr dirty="0"/>
              <a:t>Texte niveau 5</a:t>
            </a:r>
          </a:p>
        </p:txBody>
      </p:sp>
      <p:pic>
        <p:nvPicPr>
          <p:cNvPr id="111"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12" name="Shape 11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jpg"/><Relationship Id="rId21" Type="http://schemas.openxmlformats.org/officeDocument/2006/relationships/image" Target="../media/image3.png"/><Relationship Id="rId22"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140223"/>
            </a:gs>
            <a:gs pos="100000">
              <a:srgbClr val="380B4C"/>
            </a:gs>
          </a:gsLst>
          <a:lin ang="16200000"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4833937" y="136442"/>
            <a:ext cx="14716126" cy="257998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t>Texte du titre</a:t>
            </a:r>
          </a:p>
        </p:txBody>
      </p:sp>
      <p:sp>
        <p:nvSpPr>
          <p:cNvPr id="3" name="Shape 3"/>
          <p:cNvSpPr/>
          <p:nvPr/>
        </p:nvSpPr>
        <p:spPr>
          <a:xfrm>
            <a:off x="-4949" y="12917435"/>
            <a:ext cx="24393896" cy="848167"/>
          </a:xfrm>
          <a:prstGeom prst="rect">
            <a:avLst/>
          </a:prstGeom>
          <a:blipFill rotWithShape="1">
            <a:blip r:embed="rId20"/>
            <a:srcRect/>
            <a:stretch>
              <a:fillRect t="-64594" b="-64594"/>
            </a:stretch>
          </a:blipFill>
          <a:ln w="12700">
            <a:miter lim="400000"/>
          </a:ln>
        </p:spPr>
        <p:txBody>
          <a:bodyPr lIns="71437" tIns="71437" rIns="71437" bIns="71437" anchor="ctr"/>
          <a:lstStyle/>
          <a:p>
            <a:pPr>
              <a:defRPr sz="3600"/>
            </a:pPr>
            <a:endParaRPr/>
          </a:p>
        </p:txBody>
      </p:sp>
      <p:pic>
        <p:nvPicPr>
          <p:cNvPr id="4" name="logo-texte-devoxx-france-400.png"/>
          <p:cNvPicPr>
            <a:picLocks noChangeAspect="1"/>
          </p:cNvPicPr>
          <p:nvPr/>
        </p:nvPicPr>
        <p:blipFill>
          <a:blip r:embed="rId21">
            <a:extLst/>
          </a:blip>
          <a:stretch>
            <a:fillRect/>
          </a:stretch>
        </p:blipFill>
        <p:spPr>
          <a:xfrm>
            <a:off x="18445397" y="12975966"/>
            <a:ext cx="5968196" cy="731105"/>
          </a:xfrm>
          <a:prstGeom prst="rect">
            <a:avLst/>
          </a:prstGeom>
          <a:ln w="12700">
            <a:miter lim="400000"/>
          </a:ln>
        </p:spPr>
      </p:pic>
      <p:sp>
        <p:nvSpPr>
          <p:cNvPr id="5" name="Shape 5"/>
          <p:cNvSpPr>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t>‹#›</a:t>
            </a:fld>
            <a:endParaRPr/>
          </a:p>
        </p:txBody>
      </p:sp>
      <p:sp>
        <p:nvSpPr>
          <p:cNvPr id="6" name="Shape 6"/>
          <p:cNvSpPr/>
          <p:nvPr/>
        </p:nvSpPr>
        <p:spPr>
          <a:xfrm>
            <a:off x="200890" y="13079580"/>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Shape 7"/>
          <p:cNvSpPr>
            <a:spLocks noGrp="1"/>
          </p:cNvSpPr>
          <p:nvPr>
            <p:ph type="body" idx="1"/>
          </p:nvPr>
        </p:nvSpPr>
        <p:spPr>
          <a:xfrm>
            <a:off x="3487082" y="2941773"/>
            <a:ext cx="17409836" cy="96063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Shape 8"/>
          <p:cNvSpPr/>
          <p:nvPr/>
        </p:nvSpPr>
        <p:spPr>
          <a:xfrm>
            <a:off x="-7640" y="2483573"/>
            <a:ext cx="24855102" cy="88882"/>
          </a:xfrm>
          <a:prstGeom prst="rect">
            <a:avLst/>
          </a:prstGeom>
          <a:blipFill>
            <a:blip r:embed="rId22"/>
          </a:blipFill>
          <a:ln w="12700">
            <a:miter lim="400000"/>
          </a:ln>
        </p:spPr>
        <p:txBody>
          <a:bodyPr lIns="71437" tIns="71437" rIns="71437" bIns="71437" anchor="ctr"/>
          <a:lstStyle/>
          <a:p>
            <a:pPr>
              <a:defRPr sz="3600"/>
            </a:pPr>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xmlns:p14="http://schemas.microsoft.com/office/powerpoint/2010/mai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Relationship Id="rId3" Type="http://schemas.openxmlformats.org/officeDocument/2006/relationships/hyperlink" Target="https://cfp.devoxx.f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itbucket.org/nicolas_martignole/devoxxfr_2016_templates/overvi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ctrTitle"/>
          </p:nvPr>
        </p:nvSpPr>
        <p:spPr>
          <a:prstGeom prst="rect">
            <a:avLst/>
          </a:prstGeom>
        </p:spPr>
        <p:txBody>
          <a:bodyPr/>
          <a:lstStyle/>
          <a:p>
            <a:pPr>
              <a:defRPr>
                <a:latin typeface="+mj-lt"/>
                <a:ea typeface="+mj-ea"/>
                <a:cs typeface="+mj-cs"/>
                <a:sym typeface="Montserrat-Regular"/>
              </a:defRPr>
            </a:pPr>
            <a:r>
              <a:t>Devoxx France 2016</a:t>
            </a:r>
          </a:p>
          <a:p>
            <a:pPr>
              <a:defRPr>
                <a:latin typeface="+mj-lt"/>
                <a:ea typeface="+mj-ea"/>
                <a:cs typeface="+mj-cs"/>
                <a:sym typeface="Montserrat-Regular"/>
              </a:defRPr>
            </a:pPr>
            <a:r>
              <a:t>sample presentation</a:t>
            </a:r>
          </a:p>
        </p:txBody>
      </p:sp>
      <p:sp>
        <p:nvSpPr>
          <p:cNvPr id="220" name="Shape 220"/>
          <p:cNvSpPr>
            <a:spLocks noGrp="1"/>
          </p:cNvSpPr>
          <p:nvPr>
            <p:ph type="subTitle" sz="quarter" idx="1"/>
          </p:nvPr>
        </p:nvSpPr>
        <p:spPr>
          <a:prstGeom prst="rect">
            <a:avLst/>
          </a:prstGeom>
        </p:spPr>
        <p:txBody>
          <a:bodyPr/>
          <a:lstStyle/>
          <a:p>
            <a:r>
              <a:t>Nicolas Martignole @nmartignole</a:t>
            </a:r>
          </a:p>
          <a:p>
            <a:r>
              <a:t>Zouheir Cadi @zouheircadi</a:t>
            </a:r>
          </a:p>
          <a:p>
            <a:r>
              <a:t>Antonio Goncalves @agoncal</a:t>
            </a:r>
          </a:p>
        </p:txBody>
      </p:sp>
      <p:sp>
        <p:nvSpPr>
          <p:cNvPr id="221" name="Shape 221"/>
          <p:cNvSpPr>
            <a:spLocks noGrp="1"/>
          </p:cNvSpPr>
          <p:nvPr>
            <p:ph type="sldNum" sz="quarter" idx="2"/>
          </p:nvPr>
        </p:nvSpPr>
        <p:spPr>
          <a:xfrm>
            <a:off x="12052057" y="13019484"/>
            <a:ext cx="262027"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prstGeom prst="rect">
            <a:avLst/>
          </a:prstGeom>
        </p:spPr>
        <p:txBody>
          <a:bodyPr/>
          <a:lstStyle/>
          <a:p>
            <a:r>
              <a:t>Step 4 : Last step with transparent code</a:t>
            </a:r>
          </a:p>
        </p:txBody>
      </p:sp>
      <p:sp>
        <p:nvSpPr>
          <p:cNvPr id="257" name="Shape 257"/>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4">
                    <a:hueOff val="102361"/>
                    <a:satOff val="14118"/>
                    <a:lumOff val="10675"/>
                  </a:schemeClr>
                </a:solidFill>
              </a:rPr>
              <a: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p:txBody>
      </p:sp>
      <p:sp>
        <p:nvSpPr>
          <p:cNvPr id="258" name="Shape 25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p:cNvSpPr>
          <p:nvPr>
            <p:ph type="title"/>
          </p:nvPr>
        </p:nvSpPr>
        <p:spPr>
          <a:prstGeom prst="rect">
            <a:avLst/>
          </a:prstGeom>
        </p:spPr>
        <p:txBody>
          <a:bodyPr/>
          <a:lstStyle/>
          <a:p>
            <a:r>
              <a:t>Live Demo</a:t>
            </a:r>
          </a:p>
        </p:txBody>
      </p:sp>
      <p:sp>
        <p:nvSpPr>
          <p:cNvPr id="261" name="Shape 261"/>
          <p:cNvSpPr>
            <a:spLocks noGrp="1"/>
          </p:cNvSpPr>
          <p:nvPr>
            <p:ph type="sldNum" sz="quarter" idx="2"/>
          </p:nvPr>
        </p:nvSpPr>
        <p:spPr>
          <a:xfrm>
            <a:off x="11998831" y="13019484"/>
            <a:ext cx="36847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lstStyle/>
          <a:p>
            <a:r>
              <a:t>Merci / Thanks you</a:t>
            </a:r>
          </a:p>
        </p:txBody>
      </p:sp>
      <p:sp>
        <p:nvSpPr>
          <p:cNvPr id="264" name="Shape 264"/>
          <p:cNvSpPr>
            <a:spLocks noGrp="1"/>
          </p:cNvSpPr>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 name="Fotolia_70006775_M.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2495609" y="898481"/>
            <a:ext cx="7489362" cy="11555016"/>
          </a:xfrm>
          <a:prstGeom prst="rect">
            <a:avLst/>
          </a:prstGeom>
        </p:spPr>
      </p:pic>
      <p:sp>
        <p:nvSpPr>
          <p:cNvPr id="267" name="Shape 267"/>
          <p:cNvSpPr>
            <a:spLocks noGrp="1"/>
          </p:cNvSpPr>
          <p:nvPr>
            <p:ph type="title"/>
          </p:nvPr>
        </p:nvSpPr>
        <p:spPr>
          <a:prstGeom prst="rect">
            <a:avLst/>
          </a:prstGeom>
        </p:spPr>
        <p:txBody>
          <a:bodyPr/>
          <a:lstStyle/>
          <a:p>
            <a:r>
              <a:t>This is not me</a:t>
            </a:r>
          </a:p>
        </p:txBody>
      </p:sp>
      <p:sp>
        <p:nvSpPr>
          <p:cNvPr id="268" name="Shape 268"/>
          <p:cNvSpPr>
            <a:spLocks noGrp="1"/>
          </p:cNvSpPr>
          <p:nvPr>
            <p:ph type="body" sz="quarter" idx="1"/>
          </p:nvPr>
        </p:nvSpPr>
        <p:spPr>
          <a:prstGeom prst="rect">
            <a:avLst/>
          </a:prstGeom>
        </p:spPr>
        <p:txBody>
          <a:bodyPr/>
          <a:lstStyle/>
          <a:p>
            <a:r>
              <a:t>Devoxx France 2016 figures and numbers :188 speakers with a badge, 36 exhibitors</a:t>
            </a:r>
          </a:p>
        </p:txBody>
      </p:sp>
      <p:sp>
        <p:nvSpPr>
          <p:cNvPr id="269" name="Shape 269"/>
          <p:cNvSpPr>
            <a:spLocks noGrp="1"/>
          </p:cNvSpPr>
          <p:nvPr>
            <p:ph type="sldNum" sz="quarter" idx="2"/>
          </p:nvPr>
        </p:nvSpPr>
        <p:spPr>
          <a:xfrm>
            <a:off x="11971310" y="13019484"/>
            <a:ext cx="423521"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r>
              <a:t>Less code is less bug</a:t>
            </a:r>
          </a:p>
        </p:txBody>
      </p:sp>
      <p:sp>
        <p:nvSpPr>
          <p:cNvPr id="272" name="Shape 272"/>
          <p:cNvSpPr>
            <a:spLocks noGrp="1"/>
          </p:cNvSpPr>
          <p:nvPr>
            <p:ph type="sldNum" sz="quarter" idx="2"/>
          </p:nvPr>
        </p:nvSpPr>
        <p:spPr>
          <a:xfrm>
            <a:off x="11972148" y="13019484"/>
            <a:ext cx="42184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p:cNvSpPr>
          <p:nvPr>
            <p:ph type="title"/>
          </p:nvPr>
        </p:nvSpPr>
        <p:spPr>
          <a:prstGeom prst="rect">
            <a:avLst/>
          </a:prstGeom>
        </p:spPr>
        <p:txBody>
          <a:bodyPr/>
          <a:lstStyle>
            <a:lvl1pPr defTabSz="681870">
              <a:defRPr sz="9296"/>
            </a:lvl1pPr>
          </a:lstStyle>
          <a:p>
            <a:r>
              <a:t>Why less slides is better than more slides</a:t>
            </a:r>
          </a:p>
        </p:txBody>
      </p:sp>
      <p:sp>
        <p:nvSpPr>
          <p:cNvPr id="275" name="Shape 275"/>
          <p:cNvSpPr>
            <a:spLocks noGrp="1"/>
          </p:cNvSpPr>
          <p:nvPr>
            <p:ph type="body" idx="1"/>
          </p:nvPr>
        </p:nvSpPr>
        <p:spPr>
          <a:prstGeom prst="rect">
            <a:avLst/>
          </a:prstGeom>
        </p:spPr>
        <p:txBody>
          <a:bodyPr/>
          <a:lstStyle/>
          <a:p>
            <a:r>
              <a:t>Devoxx France 2016 runs on 3 days</a:t>
            </a:r>
          </a:p>
          <a:p>
            <a:r>
              <a:t>Audience loves live coding and demo</a:t>
            </a:r>
          </a:p>
          <a:p>
            <a:r>
              <a:t>Too much bullet points is super boring</a:t>
            </a:r>
          </a:p>
          <a:p>
            <a:r>
              <a:t>More text : less concentration from the audience that will just read your slides</a:t>
            </a:r>
          </a:p>
          <a:p>
            <a:r>
              <a:t>So this is exactly what you should not do</a:t>
            </a:r>
          </a:p>
        </p:txBody>
      </p:sp>
      <p:sp>
        <p:nvSpPr>
          <p:cNvPr id="276" name="Shape 276"/>
          <p:cNvSpPr>
            <a:spLocks noGrp="1"/>
          </p:cNvSpPr>
          <p:nvPr>
            <p:ph type="sldNum" sz="quarter" idx="2"/>
          </p:nvPr>
        </p:nvSpPr>
        <p:spPr>
          <a:xfrm>
            <a:off x="11971170" y="13019484"/>
            <a:ext cx="423800"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prstGeom prst="rect">
            <a:avLst/>
          </a:prstGeom>
        </p:spPr>
        <p:txBody>
          <a:bodyPr/>
          <a:lstStyle>
            <a:lvl1pPr defTabSz="681870">
              <a:defRPr sz="9296"/>
            </a:lvl1pPr>
          </a:lstStyle>
          <a:p>
            <a:r>
              <a:t>Pourquoi peu de diapositives c’est mieux</a:t>
            </a:r>
          </a:p>
        </p:txBody>
      </p:sp>
      <p:sp>
        <p:nvSpPr>
          <p:cNvPr id="279" name="Shape 279"/>
          <p:cNvSpPr>
            <a:spLocks noGrp="1"/>
          </p:cNvSpPr>
          <p:nvPr>
            <p:ph type="body" idx="1"/>
          </p:nvPr>
        </p:nvSpPr>
        <p:spPr>
          <a:prstGeom prst="rect">
            <a:avLst/>
          </a:prstGeom>
        </p:spPr>
        <p:txBody>
          <a:bodyPr/>
          <a:lstStyle/>
          <a:p>
            <a:pPr marL="409875" indent="-409875" defTabSz="599717">
              <a:spcBef>
                <a:spcPts val="4300"/>
              </a:spcBef>
              <a:defRPr sz="3504"/>
            </a:pPr>
            <a:r>
              <a:t>Devoxx France 2016 se déroule sur 3 jours</a:t>
            </a:r>
          </a:p>
          <a:p>
            <a:pPr marL="409875" indent="-409875" defTabSz="599717">
              <a:spcBef>
                <a:spcPts val="4300"/>
              </a:spcBef>
              <a:defRPr sz="3504"/>
            </a:pPr>
            <a:r>
              <a:t>Le public préfère les démonstrations et l’écriture de code en direct</a:t>
            </a:r>
          </a:p>
          <a:p>
            <a:pPr marL="409875" indent="-409875" defTabSz="599717">
              <a:spcBef>
                <a:spcPts val="4300"/>
              </a:spcBef>
              <a:defRPr sz="3504"/>
            </a:pPr>
            <a:r>
              <a:t>Trop de points avec des puces c’est ennuyant</a:t>
            </a:r>
          </a:p>
          <a:p>
            <a:pPr marL="409875" indent="-409875" defTabSz="599717">
              <a:spcBef>
                <a:spcPts val="4300"/>
              </a:spcBef>
              <a:defRPr sz="3504"/>
            </a:pPr>
            <a:r>
              <a:t>Plus il y a de texte à lire sur vos diapos, moins l’audience vous écoute</a:t>
            </a:r>
          </a:p>
          <a:p>
            <a:pPr marL="409875" indent="-409875" defTabSz="599717">
              <a:spcBef>
                <a:spcPts val="4300"/>
              </a:spcBef>
              <a:defRPr sz="3504"/>
            </a:pPr>
            <a:r>
              <a:t>Si vos slides peuvent vous remplacer, alors vous ne servez à rien comme orateur</a:t>
            </a:r>
          </a:p>
          <a:p>
            <a:pPr marL="409875" indent="-409875" defTabSz="599717">
              <a:spcBef>
                <a:spcPts val="4300"/>
              </a:spcBef>
              <a:defRPr sz="3504"/>
            </a:pPr>
            <a:r>
              <a:t>Imaginez que votre ensemble de diapos ne doivent pas pouvoir vivre sans vous, sans votre présentation et votre contenu</a:t>
            </a:r>
          </a:p>
          <a:p>
            <a:pPr marL="409875" indent="-409875" defTabSz="599717">
              <a:spcBef>
                <a:spcPts val="4300"/>
              </a:spcBef>
              <a:defRPr sz="3504"/>
            </a:pPr>
            <a:r>
              <a:t>Merci donc de ne PAS faire comme ce slide à mourir</a:t>
            </a:r>
          </a:p>
        </p:txBody>
      </p:sp>
      <p:sp>
        <p:nvSpPr>
          <p:cNvPr id="280" name="Shape 280"/>
          <p:cNvSpPr>
            <a:spLocks noGrp="1"/>
          </p:cNvSpPr>
          <p:nvPr>
            <p:ph type="sldNum" sz="quarter" idx="2"/>
          </p:nvPr>
        </p:nvSpPr>
        <p:spPr>
          <a:xfrm>
            <a:off x="11965443" y="13019484"/>
            <a:ext cx="43525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Fotolia_70008497_M.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13571690" y="2898909"/>
            <a:ext cx="8187335" cy="9649359"/>
          </a:xfrm>
          <a:prstGeom prst="rect">
            <a:avLst/>
          </a:prstGeom>
        </p:spPr>
      </p:pic>
      <p:sp>
        <p:nvSpPr>
          <p:cNvPr id="283" name="Shape 283"/>
          <p:cNvSpPr>
            <a:spLocks noGrp="1"/>
          </p:cNvSpPr>
          <p:nvPr>
            <p:ph type="title"/>
          </p:nvPr>
        </p:nvSpPr>
        <p:spPr>
          <a:prstGeom prst="rect">
            <a:avLst/>
          </a:prstGeom>
        </p:spPr>
        <p:txBody>
          <a:bodyPr/>
          <a:lstStyle>
            <a:lvl1pPr defTabSz="805100">
              <a:defRPr sz="10976"/>
            </a:lvl1pPr>
          </a:lstStyle>
          <a:p>
            <a:r>
              <a:t>Toujours plus d'image</a:t>
            </a:r>
          </a:p>
        </p:txBody>
      </p:sp>
      <p:sp>
        <p:nvSpPr>
          <p:cNvPr id="284" name="Shape 284"/>
          <p:cNvSpPr>
            <a:spLocks noGrp="1"/>
          </p:cNvSpPr>
          <p:nvPr>
            <p:ph type="body" sz="half" idx="1"/>
          </p:nvPr>
        </p:nvSpPr>
        <p:spPr>
          <a:prstGeom prst="rect">
            <a:avLst/>
          </a:prstGeom>
        </p:spPr>
        <p:txBody>
          <a:bodyPr/>
          <a:lstStyle/>
          <a:p>
            <a:r>
              <a:t>Les diagrammes dynamiques c’est vraiment top</a:t>
            </a:r>
          </a:p>
        </p:txBody>
      </p:sp>
      <p:sp>
        <p:nvSpPr>
          <p:cNvPr id="285" name="Shape 285"/>
          <p:cNvSpPr>
            <a:spLocks noGrp="1"/>
          </p:cNvSpPr>
          <p:nvPr>
            <p:ph type="sldNum" sz="quarter" idx="2"/>
          </p:nvPr>
        </p:nvSpPr>
        <p:spPr>
          <a:xfrm>
            <a:off x="11972986" y="13019484"/>
            <a:ext cx="420168"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sldNum" sz="quarter" idx="2"/>
          </p:nvPr>
        </p:nvSpPr>
        <p:spPr>
          <a:xfrm>
            <a:off x="11963207" y="13019484"/>
            <a:ext cx="439726"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
        <p:nvSpPr>
          <p:cNvPr id="288" name="Shape 288"/>
          <p:cNvSpPr>
            <a:spLocks noGrp="1"/>
          </p:cNvSpPr>
          <p:nvPr>
            <p:ph type="title"/>
          </p:nvPr>
        </p:nvSpPr>
        <p:spPr>
          <a:xfrm>
            <a:off x="2689671" y="227592"/>
            <a:ext cx="18256531" cy="1786067"/>
          </a:xfrm>
          <a:prstGeom prst="rect">
            <a:avLst/>
          </a:prstGeom>
        </p:spPr>
        <p:txBody>
          <a:bodyPr/>
          <a:lstStyle>
            <a:lvl1pPr defTabSz="780454">
              <a:defRPr sz="10640"/>
            </a:lvl1pPr>
          </a:lstStyle>
          <a:p>
            <a:r>
              <a:rPr dirty="0"/>
              <a:t>Redis Set</a:t>
            </a:r>
          </a:p>
        </p:txBody>
      </p:sp>
      <p:sp>
        <p:nvSpPr>
          <p:cNvPr id="289" name="Shape 289"/>
          <p:cNvSpPr/>
          <p:nvPr/>
        </p:nvSpPr>
        <p:spPr>
          <a:xfrm>
            <a:off x="7320976" y="3732770"/>
            <a:ext cx="3316984" cy="3686412"/>
          </a:xfrm>
          <a:prstGeom prst="ellipse">
            <a:avLst/>
          </a:prstGeom>
          <a:gradFill>
            <a:gsLst>
              <a:gs pos="0">
                <a:srgbClr val="FF9300"/>
              </a:gs>
              <a:gs pos="100000">
                <a:srgbClr val="FF2600"/>
              </a:gs>
            </a:gsLst>
            <a:path>
              <a:fillToRect l="34968" t="33176" r="65031" b="66823"/>
            </a:path>
          </a:gradFill>
          <a:ln w="12700">
            <a:miter lim="400000"/>
          </a:ln>
        </p:spPr>
        <p:txBody>
          <a:bodyPr lIns="71437" tIns="71437" rIns="71437" bIns="71437" anchor="ctr"/>
          <a:lstStyle/>
          <a:p>
            <a:pPr>
              <a:defRPr sz="3600"/>
            </a:pPr>
            <a:endParaRPr/>
          </a:p>
        </p:txBody>
      </p:sp>
      <p:sp>
        <p:nvSpPr>
          <p:cNvPr id="290" name="Shape 290"/>
          <p:cNvSpPr/>
          <p:nvPr/>
        </p:nvSpPr>
        <p:spPr>
          <a:xfrm>
            <a:off x="10926667" y="5238854"/>
            <a:ext cx="2944445"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Speakers</a:t>
            </a:r>
          </a:p>
        </p:txBody>
      </p:sp>
      <p:sp>
        <p:nvSpPr>
          <p:cNvPr id="291" name="Shape 291"/>
          <p:cNvSpPr/>
          <p:nvPr/>
        </p:nvSpPr>
        <p:spPr>
          <a:xfrm>
            <a:off x="4730820" y="9119673"/>
            <a:ext cx="2205892" cy="2325409"/>
          </a:xfrm>
          <a:prstGeom prst="ellipse">
            <a:avLst/>
          </a:prstGeom>
          <a:gradFill>
            <a:gsLst>
              <a:gs pos="0">
                <a:srgbClr val="F1EFF4"/>
              </a:gs>
              <a:gs pos="100000">
                <a:srgbClr val="BE55C8"/>
              </a:gs>
            </a:gsLst>
            <a:path>
              <a:fillToRect l="34820" t="24072" r="65179" b="75927"/>
            </a:path>
          </a:gradFill>
          <a:ln w="12700">
            <a:miter lim="400000"/>
          </a:ln>
        </p:spPr>
        <p:txBody>
          <a:bodyPr lIns="71437" tIns="71437" rIns="71437" bIns="71437" anchor="ctr"/>
          <a:lstStyle/>
          <a:p>
            <a:pPr>
              <a:defRPr sz="3600"/>
            </a:pPr>
            <a:endParaRPr/>
          </a:p>
        </p:txBody>
      </p:sp>
      <p:sp>
        <p:nvSpPr>
          <p:cNvPr id="292" name="Shape 292"/>
          <p:cNvSpPr/>
          <p:nvPr/>
        </p:nvSpPr>
        <p:spPr>
          <a:xfrm>
            <a:off x="7250606" y="9817239"/>
            <a:ext cx="2761515"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Selected</a:t>
            </a:r>
          </a:p>
        </p:txBody>
      </p:sp>
      <p:sp>
        <p:nvSpPr>
          <p:cNvPr id="293" name="Shape 293"/>
          <p:cNvSpPr/>
          <p:nvPr/>
        </p:nvSpPr>
        <p:spPr>
          <a:xfrm>
            <a:off x="11739724" y="7758671"/>
            <a:ext cx="1400586" cy="1476471"/>
          </a:xfrm>
          <a:prstGeom prst="ellipse">
            <a:avLst/>
          </a:prstGeom>
          <a:gradFill>
            <a:gsLst>
              <a:gs pos="0">
                <a:srgbClr val="8EFA00"/>
              </a:gs>
              <a:gs pos="100000">
                <a:srgbClr val="00F900"/>
              </a:gs>
            </a:gsLst>
            <a:path>
              <a:fillToRect l="34968" t="33176" r="65031" b="66823"/>
            </a:path>
          </a:gradFill>
          <a:ln w="12700">
            <a:miter lim="400000"/>
          </a:ln>
        </p:spPr>
        <p:txBody>
          <a:bodyPr lIns="71437" tIns="71437" rIns="71437" bIns="71437" anchor="ctr"/>
          <a:lstStyle/>
          <a:p>
            <a:pPr>
              <a:defRPr sz="3600"/>
            </a:pPr>
            <a:endParaRPr/>
          </a:p>
        </p:txBody>
      </p:sp>
      <p:sp>
        <p:nvSpPr>
          <p:cNvPr id="294" name="Shape 294"/>
          <p:cNvSpPr/>
          <p:nvPr/>
        </p:nvSpPr>
        <p:spPr>
          <a:xfrm>
            <a:off x="13515423" y="8031769"/>
            <a:ext cx="219951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French</a:t>
            </a:r>
          </a:p>
        </p:txBody>
      </p:sp>
      <p:sp>
        <p:nvSpPr>
          <p:cNvPr id="295" name="Shape 295"/>
          <p:cNvSpPr/>
          <p:nvPr/>
        </p:nvSpPr>
        <p:spPr>
          <a:xfrm>
            <a:off x="15812372" y="5093773"/>
            <a:ext cx="2205892" cy="2325409"/>
          </a:xfrm>
          <a:prstGeom prst="ellipse">
            <a:avLst/>
          </a:prstGeom>
          <a:gradFill>
            <a:gsLst>
              <a:gs pos="0">
                <a:srgbClr val="8EFA00"/>
              </a:gs>
              <a:gs pos="100000">
                <a:srgbClr val="00F900"/>
              </a:gs>
            </a:gsLst>
            <a:path>
              <a:fillToRect l="34968" t="33176" r="65031" b="66823"/>
            </a:path>
          </a:gradFill>
          <a:ln w="12700">
            <a:miter lim="400000"/>
          </a:ln>
        </p:spPr>
        <p:txBody>
          <a:bodyPr lIns="71437" tIns="71437" rIns="71437" bIns="71437" anchor="ctr"/>
          <a:lstStyle/>
          <a:p>
            <a:pPr>
              <a:defRPr sz="3600"/>
            </a:pPr>
            <a:endParaRPr/>
          </a:p>
        </p:txBody>
      </p:sp>
      <p:sp>
        <p:nvSpPr>
          <p:cNvPr id="296" name="Shape 296"/>
          <p:cNvSpPr/>
          <p:nvPr/>
        </p:nvSpPr>
        <p:spPr>
          <a:xfrm>
            <a:off x="18282553" y="5791339"/>
            <a:ext cx="2320367"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English</a:t>
            </a:r>
          </a:p>
        </p:txBody>
      </p:sp>
      <p:sp>
        <p:nvSpPr>
          <p:cNvPr id="297" name="Shape 297"/>
          <p:cNvSpPr/>
          <p:nvPr/>
        </p:nvSpPr>
        <p:spPr>
          <a:xfrm>
            <a:off x="14444380" y="10562090"/>
            <a:ext cx="1171328" cy="1301783"/>
          </a:xfrm>
          <a:prstGeom prst="ellipse">
            <a:avLst/>
          </a:prstGeom>
          <a:gradFill>
            <a:gsLst>
              <a:gs pos="0">
                <a:srgbClr val="00E0E8"/>
              </a:gs>
              <a:gs pos="32618">
                <a:srgbClr val="00B5BC"/>
              </a:gs>
              <a:gs pos="100000">
                <a:schemeClr val="accent2">
                  <a:lumOff val="-15046"/>
                </a:schemeClr>
              </a:gs>
            </a:gsLst>
            <a:path>
              <a:fillToRect l="33994" t="26838" r="66005" b="73161"/>
            </a:path>
          </a:gradFill>
          <a:ln w="12700">
            <a:miter lim="400000"/>
          </a:ln>
        </p:spPr>
        <p:txBody>
          <a:bodyPr lIns="71437" tIns="71437" rIns="71437" bIns="71437" anchor="ctr"/>
          <a:lstStyle/>
          <a:p>
            <a:pPr>
              <a:defRPr sz="3600"/>
            </a:pPr>
            <a:endParaRPr/>
          </a:p>
        </p:txBody>
      </p:sp>
      <p:sp>
        <p:nvSpPr>
          <p:cNvPr id="298" name="Shape 298"/>
          <p:cNvSpPr/>
          <p:nvPr/>
        </p:nvSpPr>
        <p:spPr>
          <a:xfrm>
            <a:off x="16025490" y="10747844"/>
            <a:ext cx="1550341"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Java</a:t>
            </a:r>
          </a:p>
        </p:txBody>
      </p:sp>
      <p:sp>
        <p:nvSpPr>
          <p:cNvPr id="299" name="Shape 299"/>
          <p:cNvSpPr/>
          <p:nvPr/>
        </p:nvSpPr>
        <p:spPr>
          <a:xfrm>
            <a:off x="17028854" y="9119673"/>
            <a:ext cx="1171328" cy="1301783"/>
          </a:xfrm>
          <a:prstGeom prst="ellipse">
            <a:avLst/>
          </a:prstGeom>
          <a:gradFill>
            <a:gsLst>
              <a:gs pos="0">
                <a:schemeClr val="accent1"/>
              </a:gs>
              <a:gs pos="100000">
                <a:schemeClr val="accent1">
                  <a:hueOff val="203473"/>
                  <a:lumOff val="-13814"/>
                </a:schemeClr>
              </a:gs>
            </a:gsLst>
            <a:path>
              <a:fillToRect l="34739" t="30969" r="65260" b="69030"/>
            </a:path>
          </a:gradFill>
          <a:ln w="12700">
            <a:miter lim="400000"/>
          </a:ln>
        </p:spPr>
        <p:txBody>
          <a:bodyPr lIns="71437" tIns="71437" rIns="71437" bIns="71437" anchor="ctr"/>
          <a:lstStyle/>
          <a:p>
            <a:pPr>
              <a:defRPr sz="3600"/>
            </a:pPr>
            <a:endParaRPr/>
          </a:p>
        </p:txBody>
      </p:sp>
      <p:sp>
        <p:nvSpPr>
          <p:cNvPr id="300" name="Shape 300"/>
          <p:cNvSpPr/>
          <p:nvPr/>
        </p:nvSpPr>
        <p:spPr>
          <a:xfrm>
            <a:off x="18609964" y="9305427"/>
            <a:ext cx="1501471"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Web</a:t>
            </a:r>
          </a:p>
        </p:txBody>
      </p:sp>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p:cNvSpPr>
          <p:nvPr>
            <p:ph type="sldNum" sz="quarter" idx="2"/>
          </p:nvPr>
        </p:nvSpPr>
        <p:spPr>
          <a:xfrm>
            <a:off x="11965582" y="13019484"/>
            <a:ext cx="434976"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
        <p:nvSpPr>
          <p:cNvPr id="303" name="Shape 303"/>
          <p:cNvSpPr>
            <a:spLocks noGrp="1"/>
          </p:cNvSpPr>
          <p:nvPr>
            <p:ph type="title"/>
          </p:nvPr>
        </p:nvSpPr>
        <p:spPr>
          <a:prstGeom prst="rect">
            <a:avLst/>
          </a:prstGeom>
        </p:spPr>
        <p:txBody>
          <a:bodyPr/>
          <a:lstStyle>
            <a:lvl1pPr defTabSz="558641">
              <a:defRPr sz="7616"/>
            </a:lvl1pPr>
          </a:lstStyle>
          <a:p>
            <a:r>
              <a:t>Redis Set : French Selected Speakers</a:t>
            </a:r>
          </a:p>
        </p:txBody>
      </p:sp>
      <p:sp>
        <p:nvSpPr>
          <p:cNvPr id="304" name="Shape 304"/>
          <p:cNvSpPr/>
          <p:nvPr/>
        </p:nvSpPr>
        <p:spPr>
          <a:xfrm>
            <a:off x="7320976" y="3732770"/>
            <a:ext cx="3316984" cy="3686412"/>
          </a:xfrm>
          <a:prstGeom prst="ellipse">
            <a:avLst/>
          </a:prstGeom>
          <a:gradFill>
            <a:gsLst>
              <a:gs pos="0">
                <a:srgbClr val="FF9300"/>
              </a:gs>
              <a:gs pos="100000">
                <a:srgbClr val="FF2600"/>
              </a:gs>
            </a:gsLst>
            <a:path>
              <a:fillToRect l="34968" t="33176" r="65031" b="66823"/>
            </a:path>
          </a:gradFill>
          <a:ln w="12700">
            <a:miter lim="400000"/>
          </a:ln>
        </p:spPr>
        <p:txBody>
          <a:bodyPr lIns="71437" tIns="71437" rIns="71437" bIns="71437" anchor="ctr"/>
          <a:lstStyle/>
          <a:p>
            <a:pPr>
              <a:defRPr sz="3600"/>
            </a:pPr>
            <a:endParaRPr/>
          </a:p>
        </p:txBody>
      </p:sp>
      <p:sp>
        <p:nvSpPr>
          <p:cNvPr id="305" name="Shape 305"/>
          <p:cNvSpPr/>
          <p:nvPr/>
        </p:nvSpPr>
        <p:spPr>
          <a:xfrm>
            <a:off x="11423110" y="5110838"/>
            <a:ext cx="2944445"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Speakers</a:t>
            </a:r>
          </a:p>
        </p:txBody>
      </p:sp>
      <p:sp>
        <p:nvSpPr>
          <p:cNvPr id="306" name="Shape 306"/>
          <p:cNvSpPr/>
          <p:nvPr/>
        </p:nvSpPr>
        <p:spPr>
          <a:xfrm>
            <a:off x="6572261" y="8286493"/>
            <a:ext cx="276151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Selected</a:t>
            </a:r>
          </a:p>
        </p:txBody>
      </p:sp>
      <p:sp>
        <p:nvSpPr>
          <p:cNvPr id="307" name="Shape 307"/>
          <p:cNvSpPr/>
          <p:nvPr/>
        </p:nvSpPr>
        <p:spPr>
          <a:xfrm>
            <a:off x="6555920" y="5093773"/>
            <a:ext cx="1400586" cy="1476471"/>
          </a:xfrm>
          <a:prstGeom prst="ellipse">
            <a:avLst/>
          </a:prstGeom>
          <a:gradFill>
            <a:gsLst>
              <a:gs pos="0">
                <a:srgbClr val="8EFA00">
                  <a:alpha val="78466"/>
                </a:srgbClr>
              </a:gs>
              <a:gs pos="100000">
                <a:srgbClr val="00F900">
                  <a:alpha val="78466"/>
                </a:srgbClr>
              </a:gs>
            </a:gsLst>
            <a:path>
              <a:fillToRect l="34968" t="33176" r="65031" b="66823"/>
            </a:path>
          </a:gradFill>
          <a:ln w="12700">
            <a:miter lim="400000"/>
          </a:ln>
        </p:spPr>
        <p:txBody>
          <a:bodyPr lIns="71437" tIns="71437" rIns="71437" bIns="71437" anchor="ctr"/>
          <a:lstStyle/>
          <a:p>
            <a:pPr>
              <a:defRPr sz="3600"/>
            </a:pPr>
            <a:endParaRPr/>
          </a:p>
        </p:txBody>
      </p:sp>
      <p:sp>
        <p:nvSpPr>
          <p:cNvPr id="308" name="Shape 308"/>
          <p:cNvSpPr/>
          <p:nvPr/>
        </p:nvSpPr>
        <p:spPr>
          <a:xfrm>
            <a:off x="4274650" y="4534560"/>
            <a:ext cx="219951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French</a:t>
            </a:r>
          </a:p>
        </p:txBody>
      </p:sp>
      <p:sp>
        <p:nvSpPr>
          <p:cNvPr id="309" name="Shape 309"/>
          <p:cNvSpPr/>
          <p:nvPr/>
        </p:nvSpPr>
        <p:spPr>
          <a:xfrm>
            <a:off x="15812372" y="5093773"/>
            <a:ext cx="2205892" cy="2325409"/>
          </a:xfrm>
          <a:prstGeom prst="ellipse">
            <a:avLst/>
          </a:prstGeom>
          <a:gradFill>
            <a:gsLst>
              <a:gs pos="0">
                <a:srgbClr val="8EFA00">
                  <a:alpha val="27321"/>
                </a:srgbClr>
              </a:gs>
              <a:gs pos="100000">
                <a:srgbClr val="00F900">
                  <a:alpha val="27321"/>
                </a:srgbClr>
              </a:gs>
            </a:gsLst>
            <a:path>
              <a:fillToRect l="34968" t="33176" r="65031" b="66823"/>
            </a:path>
          </a:gradFill>
          <a:ln w="12700">
            <a:miter lim="400000"/>
          </a:ln>
        </p:spPr>
        <p:txBody>
          <a:bodyPr lIns="71437" tIns="71437" rIns="71437" bIns="71437" anchor="ctr"/>
          <a:lstStyle/>
          <a:p>
            <a:pPr>
              <a:defRPr sz="3600"/>
            </a:pPr>
            <a:endParaRPr/>
          </a:p>
        </p:txBody>
      </p:sp>
      <p:sp>
        <p:nvSpPr>
          <p:cNvPr id="310" name="Shape 310"/>
          <p:cNvSpPr/>
          <p:nvPr/>
        </p:nvSpPr>
        <p:spPr>
          <a:xfrm>
            <a:off x="18282553" y="5791339"/>
            <a:ext cx="2320367"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English</a:t>
            </a:r>
          </a:p>
        </p:txBody>
      </p:sp>
      <p:sp>
        <p:nvSpPr>
          <p:cNvPr id="311" name="Shape 311"/>
          <p:cNvSpPr/>
          <p:nvPr/>
        </p:nvSpPr>
        <p:spPr>
          <a:xfrm>
            <a:off x="14444380" y="10562090"/>
            <a:ext cx="1171328" cy="1301783"/>
          </a:xfrm>
          <a:prstGeom prst="ellipse">
            <a:avLst/>
          </a:prstGeom>
          <a:gradFill>
            <a:gsLst>
              <a:gs pos="0">
                <a:srgbClr val="00E0E8"/>
              </a:gs>
              <a:gs pos="32618">
                <a:srgbClr val="00B5BC"/>
              </a:gs>
              <a:gs pos="100000">
                <a:schemeClr val="accent2">
                  <a:lumOff val="-15046"/>
                </a:schemeClr>
              </a:gs>
            </a:gsLst>
            <a:path>
              <a:fillToRect l="33994" t="26838" r="66005" b="73161"/>
            </a:path>
          </a:gradFill>
          <a:ln w="12700">
            <a:miter lim="400000"/>
          </a:ln>
        </p:spPr>
        <p:txBody>
          <a:bodyPr lIns="71437" tIns="71437" rIns="71437" bIns="71437" anchor="ctr"/>
          <a:lstStyle/>
          <a:p>
            <a:pPr>
              <a:defRPr sz="3600"/>
            </a:pPr>
            <a:endParaRPr/>
          </a:p>
        </p:txBody>
      </p:sp>
      <p:sp>
        <p:nvSpPr>
          <p:cNvPr id="312" name="Shape 312"/>
          <p:cNvSpPr/>
          <p:nvPr/>
        </p:nvSpPr>
        <p:spPr>
          <a:xfrm>
            <a:off x="16025490" y="10747844"/>
            <a:ext cx="1550341"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Java</a:t>
            </a:r>
          </a:p>
        </p:txBody>
      </p:sp>
      <p:sp>
        <p:nvSpPr>
          <p:cNvPr id="313" name="Shape 313"/>
          <p:cNvSpPr/>
          <p:nvPr/>
        </p:nvSpPr>
        <p:spPr>
          <a:xfrm>
            <a:off x="17028854" y="9119673"/>
            <a:ext cx="1171328" cy="1301783"/>
          </a:xfrm>
          <a:prstGeom prst="ellipse">
            <a:avLst/>
          </a:prstGeom>
          <a:gradFill>
            <a:gsLst>
              <a:gs pos="0">
                <a:schemeClr val="accent1">
                  <a:alpha val="27321"/>
                </a:schemeClr>
              </a:gs>
              <a:gs pos="100000">
                <a:schemeClr val="accent1">
                  <a:hueOff val="203473"/>
                  <a:lumOff val="-13814"/>
                  <a:alpha val="27321"/>
                </a:schemeClr>
              </a:gs>
            </a:gsLst>
            <a:path>
              <a:fillToRect l="34739" t="30969" r="65260" b="69030"/>
            </a:path>
          </a:gradFill>
          <a:ln w="12700">
            <a:miter lim="400000"/>
          </a:ln>
        </p:spPr>
        <p:txBody>
          <a:bodyPr lIns="71437" tIns="71437" rIns="71437" bIns="71437" anchor="ctr"/>
          <a:lstStyle/>
          <a:p>
            <a:pPr>
              <a:defRPr sz="3600"/>
            </a:pPr>
            <a:endParaRPr/>
          </a:p>
        </p:txBody>
      </p:sp>
      <p:sp>
        <p:nvSpPr>
          <p:cNvPr id="314" name="Shape 314"/>
          <p:cNvSpPr/>
          <p:nvPr/>
        </p:nvSpPr>
        <p:spPr>
          <a:xfrm>
            <a:off x="18609964" y="9305427"/>
            <a:ext cx="1501471"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Web</a:t>
            </a:r>
          </a:p>
        </p:txBody>
      </p:sp>
      <p:sp>
        <p:nvSpPr>
          <p:cNvPr id="315" name="Shape 315"/>
          <p:cNvSpPr/>
          <p:nvPr/>
        </p:nvSpPr>
        <p:spPr>
          <a:xfrm>
            <a:off x="6888672" y="5695295"/>
            <a:ext cx="2205891" cy="2325410"/>
          </a:xfrm>
          <a:prstGeom prst="ellipse">
            <a:avLst/>
          </a:prstGeom>
          <a:gradFill>
            <a:gsLst>
              <a:gs pos="0">
                <a:srgbClr val="F1EFF4">
                  <a:alpha val="61658"/>
                </a:srgbClr>
              </a:gs>
              <a:gs pos="100000">
                <a:srgbClr val="BE55C8">
                  <a:alpha val="61658"/>
                </a:srgbClr>
              </a:gs>
            </a:gsLst>
            <a:path>
              <a:fillToRect l="34820" t="24072" r="65179" b="75927"/>
            </a:path>
          </a:gradFill>
          <a:ln w="12700">
            <a:miter lim="400000"/>
          </a:ln>
        </p:spPr>
        <p:txBody>
          <a:bodyPr lIns="71437" tIns="71437" rIns="71437" bIns="71437" anchor="ctr"/>
          <a:lstStyle/>
          <a:p>
            <a:pPr>
              <a:defRPr sz="3600"/>
            </a:pPr>
            <a:endParaRP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224" name="Shape 224"/>
          <p:cNvSpPr>
            <a:spLocks noGrp="1"/>
          </p:cNvSpPr>
          <p:nvPr>
            <p:ph type="body" sz="quarter" idx="1"/>
          </p:nvPr>
        </p:nvSpPr>
        <p:spPr>
          <a:prstGeom prst="rect">
            <a:avLst/>
          </a:prstGeom>
        </p:spPr>
        <p:txBody>
          <a:bodyPr/>
          <a:lstStyle/>
          <a:p>
            <a:pPr>
              <a:defRPr sz="4800">
                <a:latin typeface="+mj-lt"/>
                <a:ea typeface="+mj-ea"/>
                <a:cs typeface="+mj-cs"/>
                <a:sym typeface="Montserrat-Regular"/>
              </a:defRPr>
            </a:pPr>
            <a:r>
              <a:rPr dirty="0"/>
              <a:t>This is a template </a:t>
            </a:r>
            <a:r>
              <a:rPr lang="x-none" dirty="0" smtClean="0"/>
              <a:t>created from Keynote and exported to Power Point</a:t>
            </a:r>
            <a:endParaRPr dirty="0"/>
          </a:p>
          <a:p>
            <a:pPr>
              <a:defRPr sz="4800">
                <a:latin typeface="+mj-lt"/>
                <a:ea typeface="+mj-ea"/>
                <a:cs typeface="+mj-cs"/>
                <a:sym typeface="Montserrat-Regular"/>
              </a:defRPr>
            </a:pPr>
            <a:r>
              <a:rPr lang="x-none" dirty="0" smtClean="0"/>
              <a:t>Format </a:t>
            </a:r>
            <a:r>
              <a:rPr dirty="0" smtClean="0"/>
              <a:t>16</a:t>
            </a:r>
            <a:r>
              <a:rPr dirty="0"/>
              <a:t>/9</a:t>
            </a:r>
          </a:p>
        </p:txBody>
      </p:sp>
      <p:sp>
        <p:nvSpPr>
          <p:cNvPr id="225" name="Shape 225"/>
          <p:cNvSpPr>
            <a:spLocks noGrp="1"/>
          </p:cNvSpPr>
          <p:nvPr>
            <p:ph type="title"/>
          </p:nvPr>
        </p:nvSpPr>
        <p:spPr>
          <a:prstGeom prst="rect">
            <a:avLst/>
          </a:prstGeom>
        </p:spPr>
        <p:txBody>
          <a:bodyPr>
            <a:normAutofit fontScale="90000"/>
          </a:bodyPr>
          <a:lstStyle>
            <a:lvl1pPr defTabSz="813315">
              <a:defRPr sz="11088"/>
            </a:lvl1pPr>
          </a:lstStyle>
          <a:p>
            <a:r>
              <a:t>Welcome to Devoxx France</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sldNum" sz="quarter" idx="2"/>
          </p:nvPr>
        </p:nvSpPr>
        <p:spPr>
          <a:xfrm>
            <a:off x="11926885" y="13019484"/>
            <a:ext cx="512370"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
        <p:nvSpPr>
          <p:cNvPr id="318" name="Shape 318"/>
          <p:cNvSpPr>
            <a:spLocks noGrp="1"/>
          </p:cNvSpPr>
          <p:nvPr>
            <p:ph type="title"/>
          </p:nvPr>
        </p:nvSpPr>
        <p:spPr>
          <a:prstGeom prst="rect">
            <a:avLst/>
          </a:prstGeom>
        </p:spPr>
        <p:txBody>
          <a:bodyPr/>
          <a:lstStyle>
            <a:lvl1pPr defTabSz="780454">
              <a:defRPr sz="10640"/>
            </a:lvl1pPr>
          </a:lstStyle>
          <a:p>
            <a:r>
              <a:t>Screen capture</a:t>
            </a:r>
          </a:p>
        </p:txBody>
      </p:sp>
      <p:pic>
        <p:nvPicPr>
          <p:cNvPr id="319" name="pasted-image.tif"/>
          <p:cNvPicPr>
            <a:picLocks noChangeAspect="1"/>
          </p:cNvPicPr>
          <p:nvPr/>
        </p:nvPicPr>
        <p:blipFill>
          <a:blip r:embed="rId2">
            <a:extLst/>
          </a:blip>
          <a:stretch>
            <a:fillRect/>
          </a:stretch>
        </p:blipFill>
        <p:spPr>
          <a:xfrm>
            <a:off x="4110632" y="2196703"/>
            <a:ext cx="16162736" cy="9572626"/>
          </a:xfrm>
          <a:prstGeom prst="rect">
            <a:avLst/>
          </a:prstGeom>
          <a:ln w="12700">
            <a:miter lim="400000"/>
          </a:ln>
        </p:spPr>
      </p:pic>
      <p:sp>
        <p:nvSpPr>
          <p:cNvPr id="320" name="Shape 320"/>
          <p:cNvSpPr/>
          <p:nvPr/>
        </p:nvSpPr>
        <p:spPr>
          <a:xfrm>
            <a:off x="9291002" y="11890943"/>
            <a:ext cx="58019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3"/>
              </a:defRPr>
            </a:lvl1pPr>
          </a:lstStyle>
          <a:p>
            <a:pPr>
              <a:defRPr u="none"/>
            </a:pPr>
            <a:r>
              <a:rPr u="sng">
                <a:hlinkClick r:id="rId3"/>
              </a:rPr>
              <a:t>https://cfp.devoxx.fr</a:t>
            </a: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body" idx="1"/>
          </p:nvPr>
        </p:nvSpPr>
        <p:spPr>
          <a:prstGeom prst="rect">
            <a:avLst/>
          </a:prstGeom>
        </p:spPr>
        <p:txBody>
          <a:bodyPr/>
          <a:lstStyle/>
          <a:p>
            <a:r>
              <a:t>Here are just a few photos from Devoxx France 2015 so that you get a better idea of what you’re about to live</a:t>
            </a:r>
          </a:p>
          <a:p>
            <a:r>
              <a:t>Voici quelques photos de Devoxx France 2016 afin de vous donner une idée de ce que vous vous apprêtez à vivre…</a:t>
            </a:r>
          </a:p>
        </p:txBody>
      </p:sp>
      <p:sp>
        <p:nvSpPr>
          <p:cNvPr id="323" name="Shape 323"/>
          <p:cNvSpPr>
            <a:spLocks noGrp="1"/>
          </p:cNvSpPr>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DSC_1353.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DSC_1436.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DSC_1444.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DSC_1623.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prstGeom prst="rect">
            <a:avLst/>
          </a:prstGeom>
        </p:spPr>
      </p:pic>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ctrTitle"/>
          </p:nvPr>
        </p:nvSpPr>
        <p:spPr>
          <a:prstGeom prst="rect">
            <a:avLst/>
          </a:prstGeom>
        </p:spPr>
        <p:txBody>
          <a:bodyPr/>
          <a:lstStyle/>
          <a:p>
            <a:r>
              <a:t>Thanks</a:t>
            </a:r>
          </a:p>
        </p:txBody>
      </p:sp>
      <p:sp>
        <p:nvSpPr>
          <p:cNvPr id="334" name="Shape 334"/>
          <p:cNvSpPr>
            <a:spLocks noGrp="1"/>
          </p:cNvSpPr>
          <p:nvPr>
            <p:ph type="subTitle" sz="quarter" idx="1"/>
          </p:nvPr>
        </p:nvSpPr>
        <p:spPr>
          <a:prstGeom prst="rect">
            <a:avLst/>
          </a:prstGeom>
        </p:spPr>
        <p:txBody>
          <a:bodyPr/>
          <a:lstStyle/>
          <a:p>
            <a:r>
              <a:t>Contribute and propose other templates on </a:t>
            </a:r>
          </a:p>
          <a:p>
            <a:r>
              <a:rPr u="sng">
                <a:hlinkClick r:id="rId2"/>
              </a:rPr>
              <a:t>https://bitbucket.org/nicolas_martignole/devoxxfr_2016_templates/overview</a:t>
            </a:r>
          </a:p>
        </p:txBody>
      </p:sp>
      <p:sp>
        <p:nvSpPr>
          <p:cNvPr id="335" name="Shape 335"/>
          <p:cNvSpPr>
            <a:spLocks noGrp="1"/>
          </p:cNvSpPr>
          <p:nvPr>
            <p:ph type="sldNum" sz="quarter" idx="2"/>
          </p:nvPr>
        </p:nvSpPr>
        <p:spPr>
          <a:xfrm>
            <a:off x="11936385" y="13019484"/>
            <a:ext cx="493371"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26</a:t>
            </a:fld>
            <a:endParaRPr/>
          </a:p>
        </p:txBody>
      </p:sp>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Fotolia_70008497_M.jpg"/>
          <p:cNvPicPr>
            <a:picLocks noGrp="1" noChangeAspect="1"/>
          </p:cNvPicPr>
          <p:nvPr>
            <p:ph type="pic" idx="13"/>
          </p:nvPr>
        </p:nvPicPr>
        <p:blipFill>
          <a:blip r:embed="rId2" cstate="screen">
            <a:extLst>
              <a:ext uri="{28A0092B-C50C-407E-A947-70E740481C1C}">
                <a14:useLocalDpi xmlns:a14="http://schemas.microsoft.com/office/drawing/2010/main"/>
              </a:ext>
            </a:extLst>
          </a:blip>
          <a:srcRect/>
          <a:stretch>
            <a:fillRect/>
          </a:stretch>
        </p:blipFill>
        <p:spPr>
          <a:xfrm>
            <a:off x="4659908" y="2299692"/>
            <a:ext cx="15064010" cy="9116661"/>
          </a:xfrm>
          <a:prstGeom prst="rect">
            <a:avLst/>
          </a:prstGeom>
        </p:spPr>
      </p:pic>
      <p:sp>
        <p:nvSpPr>
          <p:cNvPr id="228" name="Shape 228"/>
          <p:cNvSpPr>
            <a:spLocks noGrp="1"/>
          </p:cNvSpPr>
          <p:nvPr>
            <p:ph type="title"/>
          </p:nvPr>
        </p:nvSpPr>
        <p:spPr>
          <a:prstGeom prst="rect">
            <a:avLst/>
          </a:prstGeom>
        </p:spPr>
        <p:txBody>
          <a:bodyPr/>
          <a:lstStyle>
            <a:lvl1pPr defTabSz="731162">
              <a:defRPr sz="9968"/>
            </a:lvl1pPr>
          </a:lstStyle>
          <a:p>
            <a:r>
              <a:t>We love picture</a:t>
            </a:r>
          </a:p>
        </p:txBody>
      </p:sp>
      <p:sp>
        <p:nvSpPr>
          <p:cNvPr id="229" name="Shape 229"/>
          <p:cNvSpPr>
            <a:spLocks noGrp="1"/>
          </p:cNvSpPr>
          <p:nvPr>
            <p:ph type="body" sz="quarter" idx="1"/>
          </p:nvPr>
        </p:nvSpPr>
        <p:spPr>
          <a:prstGeom prst="rect">
            <a:avLst/>
          </a:prstGeom>
        </p:spPr>
        <p:txBody>
          <a:bodyPr/>
          <a:lstStyle/>
          <a:p>
            <a:r>
              <a:t>We try to keep the Devox France logo and the Tweet hashtag on all slides </a:t>
            </a:r>
          </a:p>
        </p:txBody>
      </p:sp>
      <p:sp>
        <p:nvSpPr>
          <p:cNvPr id="230" name="Shape 230"/>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p:cNvSpPr>
          <p:nvPr>
            <p:ph type="title"/>
          </p:nvPr>
        </p:nvSpPr>
        <p:spPr>
          <a:prstGeom prst="rect">
            <a:avLst/>
          </a:prstGeom>
        </p:spPr>
        <p:txBody>
          <a:bodyPr/>
          <a:lstStyle/>
          <a:p>
            <a:r>
              <a:rPr dirty="0"/>
              <a:t>Roadmap</a:t>
            </a:r>
          </a:p>
        </p:txBody>
      </p:sp>
      <p:sp>
        <p:nvSpPr>
          <p:cNvPr id="233" name="Shape 233"/>
          <p:cNvSpPr>
            <a:spLocks noGrp="1"/>
          </p:cNvSpPr>
          <p:nvPr>
            <p:ph type="sldNum" sz="quarter" idx="2"/>
          </p:nvPr>
        </p:nvSpPr>
        <p:spPr>
          <a:xfrm>
            <a:off x="12025374" y="13019484"/>
            <a:ext cx="31539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234" name="Shape 234"/>
          <p:cNvSpPr>
            <a:spLocks noGrp="1"/>
          </p:cNvSpPr>
          <p:nvPr>
            <p:ph type="body" idx="1"/>
          </p:nvPr>
        </p:nvSpPr>
        <p:spPr>
          <a:prstGeom prst="rect">
            <a:avLst/>
          </a:prstGeom>
        </p:spPr>
        <p:txBody>
          <a:bodyPr/>
          <a:lstStyle/>
          <a:p>
            <a:r>
              <a:rPr dirty="0"/>
              <a:t>This is a slide without background images. </a:t>
            </a:r>
          </a:p>
          <a:p>
            <a:r>
              <a:rPr dirty="0"/>
              <a:t>You must load and install 2 Fonts on your system : </a:t>
            </a:r>
          </a:p>
          <a:p>
            <a:pPr marL="1393508" indent="-313508">
              <a:buSzPct val="100000"/>
              <a:buChar char="•"/>
            </a:pPr>
            <a:r>
              <a:rPr dirty="0"/>
              <a:t>Montserrat</a:t>
            </a:r>
          </a:p>
          <a:p>
            <a:pPr marL="1393508" indent="-313508">
              <a:buSzPct val="100000"/>
              <a:buChar char="•"/>
            </a:pPr>
            <a:r>
              <a:rPr dirty="0"/>
              <a:t>Open Sans</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prstGeom prst="rect">
            <a:avLst/>
          </a:prstGeom>
        </p:spPr>
        <p:txBody>
          <a:bodyPr/>
          <a:lstStyle>
            <a:lvl1pPr defTabSz="747593">
              <a:defRPr sz="10192"/>
            </a:lvl1pPr>
          </a:lstStyle>
          <a:p>
            <a:r>
              <a:t>Devoxx FR 2016 colors</a:t>
            </a:r>
          </a:p>
        </p:txBody>
      </p:sp>
      <p:sp>
        <p:nvSpPr>
          <p:cNvPr id="237" name="Shape 237"/>
          <p:cNvSpPr>
            <a:spLocks noGrp="1"/>
          </p:cNvSpPr>
          <p:nvPr>
            <p:ph type="sldNum" sz="quarter" idx="2"/>
          </p:nvPr>
        </p:nvSpPr>
        <p:spPr>
          <a:xfrm>
            <a:off x="12024396" y="13019484"/>
            <a:ext cx="31734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238" name="Shape 238"/>
          <p:cNvSpPr>
            <a:spLocks noGrp="1"/>
          </p:cNvSpPr>
          <p:nvPr>
            <p:ph type="body" idx="1"/>
          </p:nvPr>
        </p:nvSpPr>
        <p:spPr>
          <a:prstGeom prst="rect">
            <a:avLst/>
          </a:prstGeom>
        </p:spPr>
        <p:txBody>
          <a:bodyPr/>
          <a:lstStyle/>
          <a:p>
            <a:endParaRPr/>
          </a:p>
          <a:p>
            <a:r>
              <a:t>main color, purple, #2a013b </a:t>
            </a:r>
            <a:r>
              <a:rPr>
                <a:solidFill>
                  <a:srgbClr val="380B4C"/>
                </a:solidFill>
              </a:rPr>
              <a:t>purple</a:t>
            </a:r>
          </a:p>
          <a:p>
            <a:r>
              <a:t>secondary color, #b10142,</a:t>
            </a:r>
            <a:r>
              <a:rPr>
                <a:solidFill>
                  <a:srgbClr val="C11E53"/>
                </a:solidFill>
              </a:rPr>
              <a:t> dark pink</a:t>
            </a:r>
          </a:p>
          <a:p>
            <a:r>
              <a:t>third color, smoke white #eeeeee </a:t>
            </a:r>
            <a:r>
              <a:rPr>
                <a:solidFill>
                  <a:srgbClr val="EEEEEE"/>
                </a:solidFill>
              </a:rPr>
              <a:t>white smoke</a:t>
            </a:r>
          </a:p>
          <a:p>
            <a:r>
              <a:t>fourth color, dark purple #10001a </a:t>
            </a:r>
            <a:r>
              <a:rPr>
                <a:solidFill>
                  <a:srgbClr val="10001A"/>
                </a:solidFill>
                <a:latin typeface="Open Sans Bold"/>
                <a:ea typeface="Open Sans Bold"/>
                <a:cs typeface="Open Sans Bold"/>
                <a:sym typeface="Open Sans Bold"/>
              </a:rPr>
              <a:t>dark purple</a:t>
            </a:r>
            <a:endParaRPr>
              <a:latin typeface="Open Sans Bold"/>
              <a:ea typeface="Open Sans Bold"/>
              <a:cs typeface="Open Sans Bold"/>
              <a:sym typeface="Open Sans Bold"/>
            </a:endParaRPr>
          </a:p>
        </p:txBody>
      </p:sp>
    </p:spTree>
  </p:cSld>
  <p:clrMapOvr>
    <a:masterClrMapping/>
  </p:clrMapOvr>
  <p:transition xmlns:p14="http://schemas.microsoft.com/office/powerpoint/2010/mai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prstGeom prst="rect">
            <a:avLst/>
          </a:prstGeom>
        </p:spPr>
        <p:txBody>
          <a:bodyPr/>
          <a:lstStyle/>
          <a:p>
            <a:endParaRPr/>
          </a:p>
        </p:txBody>
      </p:sp>
      <p:sp>
        <p:nvSpPr>
          <p:cNvPr id="241" name="Shape 241"/>
          <p:cNvSpPr>
            <a:spLocks noGrp="1"/>
          </p:cNvSpPr>
          <p:nvPr>
            <p:ph type="body" idx="1"/>
          </p:nvPr>
        </p:nvSpPr>
        <p:spPr>
          <a:prstGeom prst="rect">
            <a:avLst/>
          </a:prstGeom>
        </p:spPr>
        <p:txBody>
          <a:bodyPr/>
          <a:lstStyle/>
          <a:p>
            <a:r>
              <a:t>Show me shome code ! </a:t>
            </a:r>
          </a:p>
          <a:p>
            <a:r>
              <a:t>Try to keep a font size as big as possible. Remember also that too much code on one slide is useless. The audience reads this texte and does not listen to your presentation anymore. Try to split on different slides your presentation.</a:t>
            </a:r>
          </a:p>
        </p:txBody>
      </p:sp>
      <p:sp>
        <p:nvSpPr>
          <p:cNvPr id="242" name="Shape 242"/>
          <p:cNvSpPr>
            <a:spLocks noGrp="1"/>
          </p:cNvSpPr>
          <p:nvPr>
            <p:ph type="sldNum" sz="quarter" idx="2"/>
          </p:nvPr>
        </p:nvSpPr>
        <p:spPr>
          <a:xfrm>
            <a:off x="12018668" y="13019484"/>
            <a:ext cx="32880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Tree>
  </p:cSld>
  <p:clrMapOvr>
    <a:masterClrMapping/>
  </p:clrMapOvr>
  <p:transition xmlns:p14="http://schemas.microsoft.com/office/powerpoint/2010/mai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p>
            <a:r>
              <a:t>Step 1 : add to Redis sorted set</a:t>
            </a:r>
          </a:p>
        </p:txBody>
      </p:sp>
      <p:sp>
        <p:nvSpPr>
          <p:cNvPr id="245" name="Shape 245"/>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a:p>
        </p:txBody>
      </p:sp>
      <p:sp>
        <p:nvSpPr>
          <p:cNvPr id="246" name="Shape 246"/>
          <p:cNvSpPr>
            <a:spLocks noGrp="1"/>
          </p:cNvSpPr>
          <p:nvPr>
            <p:ph type="sldNum" sz="quarter" idx="2"/>
          </p:nvPr>
        </p:nvSpPr>
        <p:spPr>
          <a:xfrm>
            <a:off x="12026212" y="13019484"/>
            <a:ext cx="313717"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Tree>
  </p:cSld>
  <p:clrMapOvr>
    <a:masterClrMapping/>
  </p:clrMapOvr>
  <p:transition xmlns:p14="http://schemas.microsoft.com/office/powerpoint/2010/mai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p:cNvSpPr>
          <p:nvPr>
            <p:ph type="title"/>
          </p:nvPr>
        </p:nvSpPr>
        <p:spPr>
          <a:prstGeom prst="rect">
            <a:avLst/>
          </a:prstGeom>
        </p:spPr>
        <p:txBody>
          <a:bodyPr/>
          <a:lstStyle/>
          <a:p>
            <a:r>
              <a:t>Step 2 : Show the list of Hackers</a:t>
            </a:r>
          </a:p>
        </p:txBody>
      </p:sp>
      <p:sp>
        <p:nvSpPr>
          <p:cNvPr id="249" name="Shape 249"/>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"Linus"</a:t>
            </a:r>
          </a:p>
        </p:txBody>
      </p:sp>
      <p:sp>
        <p:nvSpPr>
          <p:cNvPr id="250" name="Shape 250"/>
          <p:cNvSpPr>
            <a:spLocks noGrp="1"/>
          </p:cNvSpPr>
          <p:nvPr>
            <p:ph type="sldNum" sz="quarter" idx="2"/>
          </p:nvPr>
        </p:nvSpPr>
        <p:spPr>
          <a:xfrm>
            <a:off x="12016433" y="13019484"/>
            <a:ext cx="33327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Tree>
  </p:cSld>
  <p:clrMapOvr>
    <a:masterClrMapping/>
  </p:clrMapOvr>
  <p:transition xmlns:p14="http://schemas.microsoft.com/office/powerpoint/2010/mai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prstGeom prst="rect">
            <a:avLst/>
          </a:prstGeom>
        </p:spPr>
        <p:txBody>
          <a:bodyPr/>
          <a:lstStyle/>
          <a:p>
            <a:r>
              <a:t>Step 3 : Show the list with score</a:t>
            </a:r>
          </a:p>
        </p:txBody>
      </p:sp>
      <p:sp>
        <p:nvSpPr>
          <p:cNvPr id="253" name="Shape 253"/>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a:t>
            </a:r>
            <a:r>
              <a:rPr>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6">
                    <a:hueOff val="-241736"/>
                    <a:satOff val="29413"/>
                    <a:lumOff val="20727"/>
                  </a:schemeClr>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6) "1969"</a:t>
            </a:r>
          </a:p>
        </p:txBody>
      </p:sp>
      <p:sp>
        <p:nvSpPr>
          <p:cNvPr id="254" name="Shape 254"/>
          <p:cNvSpPr>
            <a:spLocks noGrp="1"/>
          </p:cNvSpPr>
          <p:nvPr>
            <p:ph type="sldNum" sz="quarter" idx="2"/>
          </p:nvPr>
        </p:nvSpPr>
        <p:spPr>
          <a:xfrm>
            <a:off x="12018808" y="13019484"/>
            <a:ext cx="32852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Tree>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930</Words>
  <Application>Microsoft Macintosh PowerPoint</Application>
  <PresentationFormat>Personnalisé</PresentationFormat>
  <Paragraphs>147</Paragraphs>
  <Slides>26</Slides>
  <Notes>0</Notes>
  <HiddenSlides>0</HiddenSlides>
  <MMClips>0</MMClips>
  <ScaleCrop>false</ScaleCrop>
  <HeadingPairs>
    <vt:vector size="4" baseType="variant">
      <vt:variant>
        <vt:lpstr>Thème</vt:lpstr>
      </vt:variant>
      <vt:variant>
        <vt:i4>1</vt:i4>
      </vt:variant>
      <vt:variant>
        <vt:lpstr>Titres des diapositives</vt:lpstr>
      </vt:variant>
      <vt:variant>
        <vt:i4>26</vt:i4>
      </vt:variant>
    </vt:vector>
  </HeadingPairs>
  <TitlesOfParts>
    <vt:vector size="27" baseType="lpstr">
      <vt:lpstr>Black</vt:lpstr>
      <vt:lpstr>Devoxx France 2016 sample presentation</vt:lpstr>
      <vt:lpstr>Welcome to Devoxx France</vt:lpstr>
      <vt:lpstr>We love picture</vt:lpstr>
      <vt:lpstr>Roadmap</vt:lpstr>
      <vt:lpstr>Devoxx FR 2016 colors</vt:lpstr>
      <vt:lpstr>Présentation PowerPoint</vt:lpstr>
      <vt:lpstr>Step 1 : add to Redis sorted set</vt:lpstr>
      <vt:lpstr>Step 2 : Show the list of Hackers</vt:lpstr>
      <vt:lpstr>Step 3 : Show the list with score</vt:lpstr>
      <vt:lpstr>Step 4 : Last step with transparent code</vt:lpstr>
      <vt:lpstr>Live Demo</vt:lpstr>
      <vt:lpstr>Merci / Thanks you</vt:lpstr>
      <vt:lpstr>This is not me</vt:lpstr>
      <vt:lpstr>Less code is less bug</vt:lpstr>
      <vt:lpstr>Why less slides is better than more slides</vt:lpstr>
      <vt:lpstr>Pourquoi peu de diapositives c’est mieux</vt:lpstr>
      <vt:lpstr>Toujours plus d'image</vt:lpstr>
      <vt:lpstr>Redis Set</vt:lpstr>
      <vt:lpstr>Redis Set : French Selected Speakers</vt:lpstr>
      <vt:lpstr>Screen capture</vt:lpstr>
      <vt:lpstr>Présentation PowerPoint</vt:lpstr>
      <vt:lpstr>Présentation PowerPoint</vt:lpstr>
      <vt:lpstr>Présentation PowerPoint</vt:lpstr>
      <vt:lpstr>Présentation PowerPoint</vt:lpstr>
      <vt:lpstr>Présentation PowerPoint</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Devoxx France 2016 sample presentation</dc:title>
  <cp:lastModifiedBy>Nicolas Martignole</cp:lastModifiedBy>
  <cp:revision>2</cp:revision>
  <dcterms:modified xsi:type="dcterms:W3CDTF">2016-03-21T10:20:33Z</dcterms:modified>
</cp:coreProperties>
</file>